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460" r:id="rId2"/>
    <p:sldId id="395" r:id="rId3"/>
    <p:sldId id="429" r:id="rId4"/>
    <p:sldId id="430" r:id="rId5"/>
    <p:sldId id="431" r:id="rId6"/>
    <p:sldId id="433" r:id="rId7"/>
    <p:sldId id="434" r:id="rId8"/>
    <p:sldId id="408" r:id="rId9"/>
    <p:sldId id="509" r:id="rId10"/>
    <p:sldId id="432" r:id="rId11"/>
    <p:sldId id="435" r:id="rId12"/>
    <p:sldId id="465" r:id="rId13"/>
    <p:sldId id="466" r:id="rId14"/>
    <p:sldId id="467" r:id="rId15"/>
    <p:sldId id="469" r:id="rId16"/>
    <p:sldId id="472" r:id="rId17"/>
    <p:sldId id="476" r:id="rId18"/>
    <p:sldId id="473" r:id="rId19"/>
    <p:sldId id="475" r:id="rId20"/>
    <p:sldId id="477" r:id="rId21"/>
    <p:sldId id="510" r:id="rId22"/>
    <p:sldId id="497" r:id="rId23"/>
    <p:sldId id="499" r:id="rId24"/>
    <p:sldId id="468" r:id="rId25"/>
    <p:sldId id="485" r:id="rId26"/>
    <p:sldId id="486" r:id="rId27"/>
    <p:sldId id="487" r:id="rId28"/>
    <p:sldId id="500" r:id="rId29"/>
    <p:sldId id="501" r:id="rId30"/>
    <p:sldId id="502" r:id="rId31"/>
    <p:sldId id="503" r:id="rId32"/>
    <p:sldId id="504" r:id="rId33"/>
    <p:sldId id="507" r:id="rId34"/>
    <p:sldId id="461" r:id="rId3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21" autoAdjust="0"/>
  </p:normalViewPr>
  <p:slideViewPr>
    <p:cSldViewPr>
      <p:cViewPr varScale="1">
        <p:scale>
          <a:sx n="40" d="100"/>
          <a:sy n="40" d="100"/>
        </p:scale>
        <p:origin x="-7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8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9E52043-767E-4B51-A731-17DA3A11D2F9}" type="datetimeFigureOut">
              <a:rPr lang="en-US" smtClean="0"/>
              <a:pPr/>
              <a:t>30-01-2016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7512B0B-3B34-460F-A780-4996D8E9088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7B589D4-2638-4E39-A764-BA876E31684B}" type="datetimeFigureOut">
              <a:rPr lang="en-US" smtClean="0"/>
              <a:pPr/>
              <a:t>30-01-2016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946F968-FB97-4AB9-8569-BECAF2FF594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ACE49-E12A-4CD7-B571-553F0227BDE6}" type="datetimeFigureOut">
              <a:rPr lang="en-US" smtClean="0"/>
              <a:pPr/>
              <a:t>30-01-2016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22619-5AE2-40E7-A6FD-3DE35BC5E7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ACE49-E12A-4CD7-B571-553F0227BDE6}" type="datetimeFigureOut">
              <a:rPr lang="en-US" smtClean="0"/>
              <a:pPr/>
              <a:t>30-01-2016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22619-5AE2-40E7-A6FD-3DE35BC5E7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j0172564"/>
          <p:cNvPicPr>
            <a:picLocks noChangeAspect="1" noChangeArrowheads="1" noCrop="1"/>
          </p:cNvPicPr>
          <p:nvPr/>
        </p:nvPicPr>
        <p:blipFill>
          <a:blip r:embed="rId2" cstate="print"/>
          <a:srcRect/>
          <a:stretch>
            <a:fillRect/>
          </a:stretch>
        </p:blipFill>
        <p:spPr bwMode="auto">
          <a:xfrm>
            <a:off x="1371600" y="2971800"/>
            <a:ext cx="1760556" cy="1143000"/>
          </a:xfrm>
          <a:prstGeom prst="rect">
            <a:avLst/>
          </a:prstGeom>
          <a:noFill/>
          <a:ln w="9525">
            <a:noFill/>
            <a:miter lim="800000"/>
            <a:headEnd/>
            <a:tailEnd/>
          </a:ln>
        </p:spPr>
      </p:pic>
      <p:sp>
        <p:nvSpPr>
          <p:cNvPr id="5" name="Title 1"/>
          <p:cNvSpPr txBox="1">
            <a:spLocks/>
          </p:cNvSpPr>
          <p:nvPr/>
        </p:nvSpPr>
        <p:spPr>
          <a:xfrm>
            <a:off x="1371600" y="4244975"/>
            <a:ext cx="7467600" cy="1317625"/>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rPr>
              <a:t>Interception, Seizure &amp; Analysis of</a:t>
            </a:r>
            <a:r>
              <a:rPr kumimoji="0" lang="en-US" sz="3600" b="1" i="0" u="sng" strike="noStrike" kern="1200" cap="none" spc="0" normalizeH="0" noProof="0" dirty="0" smtClean="0">
                <a:ln>
                  <a:noFill/>
                </a:ln>
                <a:solidFill>
                  <a:schemeClr val="tx1"/>
                </a:solidFill>
                <a:effectLst/>
                <a:uLnTx/>
                <a:uFillTx/>
                <a:latin typeface="Arial Narrow" pitchFamily="34" charset="0"/>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u="sng" baseline="0" dirty="0" smtClean="0">
                <a:latin typeface="Arial Narrow" pitchFamily="34" charset="0"/>
                <a:ea typeface="+mj-ea"/>
                <a:cs typeface="+mj-cs"/>
              </a:rPr>
              <a:t>Computer</a:t>
            </a:r>
            <a:r>
              <a:rPr lang="en-US" sz="3600" b="1" u="sng" dirty="0" smtClean="0">
                <a:latin typeface="Arial Narrow" pitchFamily="34" charset="0"/>
                <a:ea typeface="+mj-ea"/>
                <a:cs typeface="+mj-cs"/>
              </a:rPr>
              <a:t> Data</a:t>
            </a:r>
            <a:endParaRPr kumimoji="0" lang="en-US" sz="3600" b="1" i="0" u="sng" strike="noStrike" kern="1200" cap="none" spc="0" normalizeH="0" baseline="0" noProof="0" dirty="0">
              <a:ln>
                <a:noFill/>
              </a:ln>
              <a:solidFill>
                <a:schemeClr val="tx1"/>
              </a:solidFill>
              <a:effectLst/>
              <a:uLnTx/>
              <a:uFillTx/>
              <a:latin typeface="Arial Narrow" pitchFamily="34" charset="0"/>
              <a:ea typeface="+mj-ea"/>
              <a:cs typeface="+mj-cs"/>
            </a:endParaRPr>
          </a:p>
        </p:txBody>
      </p:sp>
      <p:sp>
        <p:nvSpPr>
          <p:cNvPr id="7" name="TextBox 6"/>
          <p:cNvSpPr txBox="1"/>
          <p:nvPr/>
        </p:nvSpPr>
        <p:spPr>
          <a:xfrm>
            <a:off x="6781800" y="5842337"/>
            <a:ext cx="2362200" cy="1015663"/>
          </a:xfrm>
          <a:prstGeom prst="rect">
            <a:avLst/>
          </a:prstGeom>
          <a:noFill/>
        </p:spPr>
        <p:txBody>
          <a:bodyPr wrap="square" rtlCol="0">
            <a:spAutoFit/>
          </a:bodyPr>
          <a:lstStyle/>
          <a:p>
            <a:pPr algn="r"/>
            <a:r>
              <a:rPr lang="en-US" sz="2000" dirty="0" smtClean="0">
                <a:latin typeface="Arial Narrow" pitchFamily="34" charset="0"/>
              </a:rPr>
              <a:t>Ashok </a:t>
            </a:r>
            <a:r>
              <a:rPr lang="en-US" sz="2000" dirty="0" err="1" smtClean="0">
                <a:latin typeface="Arial Narrow" pitchFamily="34" charset="0"/>
              </a:rPr>
              <a:t>Dohare</a:t>
            </a:r>
            <a:r>
              <a:rPr lang="en-US" sz="2000" dirty="0" smtClean="0">
                <a:latin typeface="Arial Narrow" pitchFamily="34" charset="0"/>
              </a:rPr>
              <a:t> IPS</a:t>
            </a:r>
          </a:p>
          <a:p>
            <a:pPr algn="r"/>
            <a:r>
              <a:rPr lang="en-US" sz="2000" dirty="0" smtClean="0">
                <a:latin typeface="Arial Narrow" pitchFamily="34" charset="0"/>
              </a:rPr>
              <a:t>Special DGP</a:t>
            </a:r>
          </a:p>
          <a:p>
            <a:pPr algn="r"/>
            <a:r>
              <a:rPr lang="en-US" sz="2000" dirty="0" smtClean="0">
                <a:latin typeface="Arial Narrow" pitchFamily="34" charset="0"/>
              </a:rPr>
              <a:t>MP SISF</a:t>
            </a:r>
            <a:endParaRPr lang="en-US" sz="2000" dirty="0">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ChangeArrowheads="1"/>
          </p:cNvSpPr>
          <p:nvPr/>
        </p:nvSpPr>
        <p:spPr bwMode="auto">
          <a:xfrm>
            <a:off x="762000" y="2286000"/>
            <a:ext cx="1905000" cy="457200"/>
          </a:xfrm>
          <a:prstGeom prst="rect">
            <a:avLst/>
          </a:prstGeom>
          <a:solidFill>
            <a:srgbClr val="FFFF00"/>
          </a:solidFill>
          <a:ln w="9525" algn="ctr">
            <a:solidFill>
              <a:schemeClr val="tx1"/>
            </a:solidFill>
            <a:round/>
            <a:headEnd/>
            <a:tailEnd/>
          </a:ln>
        </p:spPr>
        <p:txBody>
          <a:bodyPr/>
          <a:lstStyle/>
          <a:p>
            <a:r>
              <a:rPr lang="en-US" sz="2400">
                <a:latin typeface="Arial Narrow" pitchFamily="34" charset="0"/>
              </a:rPr>
              <a:t>25.34.45.56</a:t>
            </a:r>
          </a:p>
        </p:txBody>
      </p:sp>
      <p:sp>
        <p:nvSpPr>
          <p:cNvPr id="53252" name="Rectangle 3"/>
          <p:cNvSpPr>
            <a:spLocks noChangeArrowheads="1"/>
          </p:cNvSpPr>
          <p:nvPr/>
        </p:nvSpPr>
        <p:spPr bwMode="auto">
          <a:xfrm>
            <a:off x="2667000" y="2286000"/>
            <a:ext cx="3810000" cy="457200"/>
          </a:xfrm>
          <a:prstGeom prst="rect">
            <a:avLst/>
          </a:prstGeom>
          <a:solidFill>
            <a:srgbClr val="00FF00"/>
          </a:solidFill>
          <a:ln w="9525" algn="ctr">
            <a:solidFill>
              <a:schemeClr val="tx1"/>
            </a:solidFill>
            <a:round/>
            <a:headEnd/>
            <a:tailEnd/>
          </a:ln>
        </p:spPr>
        <p:txBody>
          <a:bodyPr/>
          <a:lstStyle/>
          <a:p>
            <a:r>
              <a:rPr lang="en-US" sz="2400" dirty="0" smtClean="0">
                <a:latin typeface="Arial Narrow" pitchFamily="34" charset="0"/>
              </a:rPr>
              <a:t>Message</a:t>
            </a:r>
            <a:endParaRPr lang="en-US" sz="2400" dirty="0">
              <a:latin typeface="Arial Narrow" pitchFamily="34" charset="0"/>
            </a:endParaRPr>
          </a:p>
        </p:txBody>
      </p:sp>
      <p:sp>
        <p:nvSpPr>
          <p:cNvPr id="53253" name="Rectangle 4"/>
          <p:cNvSpPr>
            <a:spLocks noChangeArrowheads="1"/>
          </p:cNvSpPr>
          <p:nvPr/>
        </p:nvSpPr>
        <p:spPr bwMode="auto">
          <a:xfrm>
            <a:off x="6400800" y="2286000"/>
            <a:ext cx="1905000" cy="457200"/>
          </a:xfrm>
          <a:prstGeom prst="rect">
            <a:avLst/>
          </a:prstGeom>
          <a:solidFill>
            <a:srgbClr val="FFFF00"/>
          </a:solidFill>
          <a:ln w="9525" algn="ctr">
            <a:solidFill>
              <a:schemeClr val="tx1"/>
            </a:solidFill>
            <a:round/>
            <a:headEnd/>
            <a:tailEnd/>
          </a:ln>
        </p:spPr>
        <p:txBody>
          <a:bodyPr/>
          <a:lstStyle/>
          <a:p>
            <a:r>
              <a:rPr lang="en-US" sz="2400">
                <a:latin typeface="Arial Narrow" pitchFamily="34" charset="0"/>
              </a:rPr>
              <a:t>97.67.56.12</a:t>
            </a:r>
          </a:p>
        </p:txBody>
      </p:sp>
      <p:sp>
        <p:nvSpPr>
          <p:cNvPr id="6" name="Rectangle 5"/>
          <p:cNvSpPr>
            <a:spLocks noChangeArrowheads="1"/>
          </p:cNvSpPr>
          <p:nvPr/>
        </p:nvSpPr>
        <p:spPr bwMode="auto">
          <a:xfrm>
            <a:off x="6400800" y="2286000"/>
            <a:ext cx="1905000" cy="457200"/>
          </a:xfrm>
          <a:prstGeom prst="rect">
            <a:avLst/>
          </a:prstGeom>
          <a:solidFill>
            <a:schemeClr val="bg1"/>
          </a:solidFill>
          <a:ln w="9525" algn="ctr">
            <a:solidFill>
              <a:schemeClr val="tx1"/>
            </a:solidFill>
            <a:round/>
            <a:headEnd/>
            <a:tailEnd/>
          </a:ln>
        </p:spPr>
        <p:txBody>
          <a:bodyPr/>
          <a:lstStyle/>
          <a:p>
            <a:r>
              <a:rPr lang="en-US" sz="2400" dirty="0">
                <a:latin typeface="Arial Narrow" pitchFamily="34" charset="0"/>
              </a:rPr>
              <a:t>67.87.45.90</a:t>
            </a:r>
          </a:p>
        </p:txBody>
      </p:sp>
      <p:sp>
        <p:nvSpPr>
          <p:cNvPr id="7" name="Rectangle 2"/>
          <p:cNvSpPr txBox="1">
            <a:spLocks noChangeArrowheads="1"/>
          </p:cNvSpPr>
          <p:nvPr/>
        </p:nvSpPr>
        <p:spPr>
          <a:xfrm>
            <a:off x="685800" y="304800"/>
            <a:ext cx="7772400" cy="1143000"/>
          </a:xfrm>
          <a:prstGeom prst="rect">
            <a:avLst/>
          </a:prstGeom>
        </p:spPr>
        <p:txBody>
          <a:bodyPr/>
          <a:lstStyle/>
          <a:p>
            <a:pPr>
              <a:defRPr/>
            </a:pPr>
            <a:endParaRPr lang="en-US" sz="3200" b="1" u="sng" kern="0" dirty="0" smtClean="0">
              <a:latin typeface="Arial Narrow" pitchFamily="34" charset="0"/>
              <a:ea typeface="+mj-ea"/>
              <a:cs typeface="+mj-cs"/>
            </a:endParaRPr>
          </a:p>
          <a:p>
            <a:pPr>
              <a:defRPr/>
            </a:pPr>
            <a:r>
              <a:rPr lang="en-US" sz="3200" b="1" u="sng" kern="0" dirty="0" smtClean="0">
                <a:latin typeface="Arial Narrow" pitchFamily="34" charset="0"/>
                <a:ea typeface="+mj-ea"/>
                <a:cs typeface="+mj-cs"/>
              </a:rPr>
              <a:t>Identity </a:t>
            </a:r>
            <a:r>
              <a:rPr lang="en-US" sz="3200" b="1" u="sng" kern="0" dirty="0">
                <a:latin typeface="Arial Narrow" pitchFamily="34" charset="0"/>
                <a:ea typeface="+mj-ea"/>
                <a:cs typeface="+mj-cs"/>
              </a:rPr>
              <a:t>Theft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685800" y="762000"/>
            <a:ext cx="7772400" cy="1143000"/>
          </a:xfrm>
          <a:prstGeom prst="rect">
            <a:avLst/>
          </a:prstGeom>
          <a:noFill/>
          <a:ln w="9525">
            <a:noFill/>
            <a:miter lim="800000"/>
            <a:headEnd/>
            <a:tailEnd/>
          </a:ln>
        </p:spPr>
        <p:txBody>
          <a:bodyPr anchor="ctr"/>
          <a:lstStyle/>
          <a:p>
            <a:r>
              <a:rPr lang="en-US" sz="3200" b="1" u="sng" dirty="0">
                <a:latin typeface="Arial Narrow" pitchFamily="34" charset="0"/>
              </a:rPr>
              <a:t>Sending messages is Risky -Encryptions : making unreadable the messages</a:t>
            </a:r>
          </a:p>
        </p:txBody>
      </p:sp>
      <p:sp>
        <p:nvSpPr>
          <p:cNvPr id="931845" name="AutoShape 5"/>
          <p:cNvSpPr>
            <a:spLocks noChangeArrowheads="1"/>
          </p:cNvSpPr>
          <p:nvPr/>
        </p:nvSpPr>
        <p:spPr bwMode="auto">
          <a:xfrm>
            <a:off x="685800" y="2819400"/>
            <a:ext cx="1219200" cy="1524000"/>
          </a:xfrm>
          <a:prstGeom prst="verticalScroll">
            <a:avLst>
              <a:gd name="adj" fmla="val 12500"/>
            </a:avLst>
          </a:prstGeom>
          <a:gradFill rotWithShape="0">
            <a:gsLst>
              <a:gs pos="0">
                <a:schemeClr val="bg1"/>
              </a:gs>
              <a:gs pos="100000">
                <a:srgbClr val="FF0000"/>
              </a:gs>
            </a:gsLst>
            <a:path path="rect">
              <a:fillToRect l="50000" t="50000" r="50000" b="50000"/>
            </a:path>
          </a:gradFill>
          <a:ln w="9525">
            <a:solidFill>
              <a:schemeClr val="bg1"/>
            </a:solidFill>
            <a:round/>
            <a:headEnd/>
            <a:tailEnd/>
          </a:ln>
        </p:spPr>
        <p:txBody>
          <a:bodyPr wrap="none" anchor="ctr"/>
          <a:lstStyle/>
          <a:p>
            <a:pPr algn="ctr"/>
            <a:r>
              <a:rPr lang="en-US" sz="2400" b="1">
                <a:latin typeface="Arial Narrow" pitchFamily="34" charset="0"/>
              </a:rPr>
              <a:t>111</a:t>
            </a:r>
          </a:p>
          <a:p>
            <a:pPr algn="ctr"/>
            <a:r>
              <a:rPr lang="en-US" sz="2400" b="1">
                <a:latin typeface="Arial Narrow" pitchFamily="34" charset="0"/>
              </a:rPr>
              <a:t>000</a:t>
            </a:r>
          </a:p>
          <a:p>
            <a:pPr algn="ctr"/>
            <a:r>
              <a:rPr lang="en-US" sz="2400" b="1">
                <a:latin typeface="Arial Narrow" pitchFamily="34" charset="0"/>
              </a:rPr>
              <a:t>111</a:t>
            </a:r>
          </a:p>
          <a:p>
            <a:pPr algn="ctr"/>
            <a:r>
              <a:rPr lang="en-US" sz="2400" b="1">
                <a:latin typeface="Arial Narrow" pitchFamily="34" charset="0"/>
              </a:rPr>
              <a:t>000</a:t>
            </a:r>
          </a:p>
        </p:txBody>
      </p:sp>
      <p:pic>
        <p:nvPicPr>
          <p:cNvPr id="931846" name="Picture 6" descr="j0283722"/>
          <p:cNvPicPr>
            <a:picLocks noChangeAspect="1" noChangeArrowheads="1" noCrop="1"/>
          </p:cNvPicPr>
          <p:nvPr/>
        </p:nvPicPr>
        <p:blipFill>
          <a:blip r:embed="rId2" cstate="print"/>
          <a:srcRect/>
          <a:stretch>
            <a:fillRect/>
          </a:stretch>
        </p:blipFill>
        <p:spPr bwMode="auto">
          <a:xfrm>
            <a:off x="2498725" y="3048000"/>
            <a:ext cx="777875" cy="1039813"/>
          </a:xfrm>
          <a:prstGeom prst="rect">
            <a:avLst/>
          </a:prstGeom>
          <a:noFill/>
          <a:ln w="9525">
            <a:noFill/>
            <a:miter lim="800000"/>
            <a:headEnd/>
            <a:tailEnd/>
          </a:ln>
        </p:spPr>
      </p:pic>
      <p:sp>
        <p:nvSpPr>
          <p:cNvPr id="931847" name="AutoShape 7"/>
          <p:cNvSpPr>
            <a:spLocks noChangeArrowheads="1"/>
          </p:cNvSpPr>
          <p:nvPr/>
        </p:nvSpPr>
        <p:spPr bwMode="auto">
          <a:xfrm>
            <a:off x="3810000" y="2895600"/>
            <a:ext cx="1828800" cy="1524000"/>
          </a:xfrm>
          <a:prstGeom prst="ribbon">
            <a:avLst>
              <a:gd name="adj1" fmla="val 12500"/>
              <a:gd name="adj2" fmla="val 50000"/>
            </a:avLst>
          </a:prstGeom>
          <a:gradFill rotWithShape="0">
            <a:gsLst>
              <a:gs pos="0">
                <a:schemeClr val="bg1"/>
              </a:gs>
              <a:gs pos="100000">
                <a:srgbClr val="0000FF"/>
              </a:gs>
            </a:gsLst>
            <a:path path="rect">
              <a:fillToRect l="50000" t="50000" r="50000" b="50000"/>
            </a:path>
          </a:gradFill>
          <a:ln w="9525">
            <a:solidFill>
              <a:schemeClr val="bg1"/>
            </a:solidFill>
            <a:round/>
            <a:headEnd/>
            <a:tailEnd/>
          </a:ln>
        </p:spPr>
        <p:txBody>
          <a:bodyPr wrap="none" anchor="ctr"/>
          <a:lstStyle/>
          <a:p>
            <a:pPr algn="ctr"/>
            <a:r>
              <a:rPr lang="en-US" sz="2400" b="1">
                <a:latin typeface="Arial Narrow" pitchFamily="34" charset="0"/>
              </a:rPr>
              <a:t>010</a:t>
            </a:r>
          </a:p>
          <a:p>
            <a:pPr algn="ctr"/>
            <a:r>
              <a:rPr lang="en-US" sz="2400" b="1">
                <a:latin typeface="Arial Narrow" pitchFamily="34" charset="0"/>
              </a:rPr>
              <a:t>101</a:t>
            </a:r>
          </a:p>
          <a:p>
            <a:pPr algn="ctr"/>
            <a:r>
              <a:rPr lang="en-US" sz="2400" b="1">
                <a:latin typeface="Arial Narrow" pitchFamily="34" charset="0"/>
              </a:rPr>
              <a:t>010</a:t>
            </a:r>
          </a:p>
        </p:txBody>
      </p:sp>
      <p:pic>
        <p:nvPicPr>
          <p:cNvPr id="931848" name="Picture 8" descr="j0283722"/>
          <p:cNvPicPr>
            <a:picLocks noChangeAspect="1" noChangeArrowheads="1" noCrop="1"/>
          </p:cNvPicPr>
          <p:nvPr/>
        </p:nvPicPr>
        <p:blipFill>
          <a:blip r:embed="rId2" cstate="print"/>
          <a:srcRect/>
          <a:stretch>
            <a:fillRect/>
          </a:stretch>
        </p:blipFill>
        <p:spPr bwMode="auto">
          <a:xfrm>
            <a:off x="6324600" y="3048000"/>
            <a:ext cx="777875" cy="1039813"/>
          </a:xfrm>
          <a:prstGeom prst="rect">
            <a:avLst/>
          </a:prstGeom>
          <a:noFill/>
          <a:ln w="9525">
            <a:noFill/>
            <a:miter lim="800000"/>
            <a:headEnd/>
            <a:tailEnd/>
          </a:ln>
        </p:spPr>
      </p:pic>
      <p:sp>
        <p:nvSpPr>
          <p:cNvPr id="931849" name="AutoShape 9"/>
          <p:cNvSpPr>
            <a:spLocks noChangeArrowheads="1"/>
          </p:cNvSpPr>
          <p:nvPr/>
        </p:nvSpPr>
        <p:spPr bwMode="auto">
          <a:xfrm>
            <a:off x="7772400" y="2895600"/>
            <a:ext cx="1219200" cy="1524000"/>
          </a:xfrm>
          <a:prstGeom prst="verticalScroll">
            <a:avLst>
              <a:gd name="adj" fmla="val 12500"/>
            </a:avLst>
          </a:prstGeom>
          <a:gradFill rotWithShape="0">
            <a:gsLst>
              <a:gs pos="0">
                <a:schemeClr val="bg1"/>
              </a:gs>
              <a:gs pos="100000">
                <a:srgbClr val="FF0000"/>
              </a:gs>
            </a:gsLst>
            <a:path path="rect">
              <a:fillToRect l="50000" t="50000" r="50000" b="50000"/>
            </a:path>
          </a:gradFill>
          <a:ln w="9525">
            <a:solidFill>
              <a:schemeClr val="bg1"/>
            </a:solidFill>
            <a:round/>
            <a:headEnd/>
            <a:tailEnd/>
          </a:ln>
        </p:spPr>
        <p:txBody>
          <a:bodyPr wrap="none" anchor="ctr"/>
          <a:lstStyle/>
          <a:p>
            <a:pPr algn="ctr"/>
            <a:r>
              <a:rPr lang="en-US" sz="2400" b="1" dirty="0">
                <a:latin typeface="Arial Narrow" pitchFamily="34" charset="0"/>
              </a:rPr>
              <a:t>111</a:t>
            </a:r>
          </a:p>
          <a:p>
            <a:pPr algn="ctr"/>
            <a:r>
              <a:rPr lang="en-US" sz="2400" b="1" dirty="0">
                <a:latin typeface="Arial Narrow" pitchFamily="34" charset="0"/>
              </a:rPr>
              <a:t>000</a:t>
            </a:r>
          </a:p>
          <a:p>
            <a:pPr algn="ctr"/>
            <a:r>
              <a:rPr lang="en-US" sz="2400" b="1" dirty="0">
                <a:latin typeface="Arial Narrow" pitchFamily="34" charset="0"/>
              </a:rPr>
              <a:t>111</a:t>
            </a:r>
          </a:p>
          <a:p>
            <a:pPr algn="ctr"/>
            <a:r>
              <a:rPr lang="en-US" sz="2400" b="1" dirty="0">
                <a:latin typeface="Arial Narrow" pitchFamily="34" charset="0"/>
              </a:rPr>
              <a:t>000</a:t>
            </a:r>
          </a:p>
        </p:txBody>
      </p:sp>
      <p:cxnSp>
        <p:nvCxnSpPr>
          <p:cNvPr id="931850" name="AutoShape 10"/>
          <p:cNvCxnSpPr>
            <a:cxnSpLocks noChangeShapeType="1"/>
          </p:cNvCxnSpPr>
          <p:nvPr/>
        </p:nvCxnSpPr>
        <p:spPr bwMode="auto">
          <a:xfrm flipV="1">
            <a:off x="1828800" y="3568700"/>
            <a:ext cx="685800" cy="12700"/>
          </a:xfrm>
          <a:prstGeom prst="straightConnector1">
            <a:avLst/>
          </a:prstGeom>
          <a:noFill/>
          <a:ln w="76200">
            <a:solidFill>
              <a:schemeClr val="bg1"/>
            </a:solidFill>
            <a:round/>
            <a:headEnd/>
            <a:tailEnd type="triangle" w="med" len="med"/>
          </a:ln>
        </p:spPr>
      </p:cxnSp>
      <p:sp>
        <p:nvSpPr>
          <p:cNvPr id="931851" name="Line 11"/>
          <p:cNvSpPr>
            <a:spLocks noChangeShapeType="1"/>
          </p:cNvSpPr>
          <p:nvPr/>
        </p:nvSpPr>
        <p:spPr bwMode="auto">
          <a:xfrm>
            <a:off x="3124200" y="3581400"/>
            <a:ext cx="685800" cy="0"/>
          </a:xfrm>
          <a:prstGeom prst="line">
            <a:avLst/>
          </a:prstGeom>
          <a:noFill/>
          <a:ln w="76200">
            <a:solidFill>
              <a:schemeClr val="bg1"/>
            </a:solidFill>
            <a:round/>
            <a:headEnd/>
            <a:tailEnd type="triangle" w="med" len="med"/>
          </a:ln>
        </p:spPr>
        <p:txBody>
          <a:bodyPr/>
          <a:lstStyle/>
          <a:p>
            <a:endParaRPr lang="en-US" sz="2400">
              <a:latin typeface="Arial Narrow" pitchFamily="34" charset="0"/>
            </a:endParaRPr>
          </a:p>
        </p:txBody>
      </p:sp>
      <p:sp>
        <p:nvSpPr>
          <p:cNvPr id="931852" name="Line 12"/>
          <p:cNvSpPr>
            <a:spLocks noChangeShapeType="1"/>
          </p:cNvSpPr>
          <p:nvPr/>
        </p:nvSpPr>
        <p:spPr bwMode="auto">
          <a:xfrm>
            <a:off x="5562600" y="3581400"/>
            <a:ext cx="685800" cy="0"/>
          </a:xfrm>
          <a:prstGeom prst="line">
            <a:avLst/>
          </a:prstGeom>
          <a:noFill/>
          <a:ln w="76200">
            <a:solidFill>
              <a:schemeClr val="bg1"/>
            </a:solidFill>
            <a:round/>
            <a:headEnd/>
            <a:tailEnd type="triangle" w="med" len="med"/>
          </a:ln>
        </p:spPr>
        <p:txBody>
          <a:bodyPr/>
          <a:lstStyle/>
          <a:p>
            <a:endParaRPr lang="en-US" sz="2400">
              <a:latin typeface="Arial Narrow" pitchFamily="34" charset="0"/>
            </a:endParaRPr>
          </a:p>
        </p:txBody>
      </p:sp>
      <p:sp>
        <p:nvSpPr>
          <p:cNvPr id="931853" name="Line 13"/>
          <p:cNvSpPr>
            <a:spLocks noChangeShapeType="1"/>
          </p:cNvSpPr>
          <p:nvPr/>
        </p:nvSpPr>
        <p:spPr bwMode="auto">
          <a:xfrm>
            <a:off x="7086600" y="3581400"/>
            <a:ext cx="685800" cy="0"/>
          </a:xfrm>
          <a:prstGeom prst="line">
            <a:avLst/>
          </a:prstGeom>
          <a:noFill/>
          <a:ln w="76200">
            <a:solidFill>
              <a:schemeClr val="bg1"/>
            </a:solidFill>
            <a:round/>
            <a:headEnd/>
            <a:tailEnd type="triangle" w="med" len="med"/>
          </a:ln>
        </p:spPr>
        <p:txBody>
          <a:bodyPr/>
          <a:lstStyle/>
          <a:p>
            <a:endParaRPr lang="en-US" sz="2400">
              <a:latin typeface="Arial Narrow" pitchFamily="34" charset="0"/>
            </a:endParaRPr>
          </a:p>
        </p:txBody>
      </p:sp>
      <p:sp>
        <p:nvSpPr>
          <p:cNvPr id="931854" name="Text Box 14"/>
          <p:cNvSpPr txBox="1">
            <a:spLocks noChangeArrowheads="1"/>
          </p:cNvSpPr>
          <p:nvPr/>
        </p:nvSpPr>
        <p:spPr bwMode="auto">
          <a:xfrm>
            <a:off x="533400" y="4800600"/>
            <a:ext cx="8458200" cy="1200329"/>
          </a:xfrm>
          <a:prstGeom prst="rect">
            <a:avLst/>
          </a:prstGeom>
          <a:noFill/>
          <a:ln w="9525">
            <a:noFill/>
            <a:miter lim="800000"/>
            <a:headEnd/>
            <a:tailEnd/>
          </a:ln>
        </p:spPr>
        <p:txBody>
          <a:bodyPr>
            <a:spAutoFit/>
          </a:bodyPr>
          <a:lstStyle/>
          <a:p>
            <a:pPr>
              <a:buFont typeface="Wingdings" pitchFamily="2" charset="2"/>
              <a:buChar char="v"/>
            </a:pPr>
            <a:r>
              <a:rPr lang="en-US" sz="2400" dirty="0">
                <a:latin typeface="Arial Narrow" pitchFamily="34" charset="0"/>
              </a:rPr>
              <a:t>Strength of a Nation now is how strong encryption techniques it owns and on </a:t>
            </a:r>
          </a:p>
          <a:p>
            <a:pPr>
              <a:buFont typeface="Wingdings" pitchFamily="2" charset="2"/>
              <a:buChar char="v"/>
            </a:pPr>
            <a:r>
              <a:rPr lang="en-US" sz="2400" dirty="0">
                <a:latin typeface="Arial Narrow" pitchFamily="34" charset="0"/>
              </a:rPr>
              <a:t>Its Crypto analysis Capabilities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31846"/>
                                        </p:tgtEl>
                                        <p:attrNameLst>
                                          <p:attrName>style.visibility</p:attrName>
                                        </p:attrNameLst>
                                      </p:cBhvr>
                                      <p:to>
                                        <p:strVal val="visible"/>
                                      </p:to>
                                    </p:set>
                                    <p:animEffect transition="in" filter="box(in)">
                                      <p:cBhvr>
                                        <p:cTn id="7" dur="500"/>
                                        <p:tgtEl>
                                          <p:spTgt spid="93184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31847"/>
                                        </p:tgtEl>
                                        <p:attrNameLst>
                                          <p:attrName>style.visibility</p:attrName>
                                        </p:attrNameLst>
                                      </p:cBhvr>
                                      <p:to>
                                        <p:strVal val="visible"/>
                                      </p:to>
                                    </p:set>
                                    <p:animEffect transition="in" filter="box(in)">
                                      <p:cBhvr>
                                        <p:cTn id="11" dur="500"/>
                                        <p:tgtEl>
                                          <p:spTgt spid="93184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931848"/>
                                        </p:tgtEl>
                                        <p:attrNameLst>
                                          <p:attrName>style.visibility</p:attrName>
                                        </p:attrNameLst>
                                      </p:cBhvr>
                                      <p:to>
                                        <p:strVal val="visible"/>
                                      </p:to>
                                    </p:set>
                                    <p:animEffect transition="in" filter="box(in)">
                                      <p:cBhvr>
                                        <p:cTn id="16" dur="500"/>
                                        <p:tgtEl>
                                          <p:spTgt spid="93184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931849"/>
                                        </p:tgtEl>
                                        <p:attrNameLst>
                                          <p:attrName>style.visibility</p:attrName>
                                        </p:attrNameLst>
                                      </p:cBhvr>
                                      <p:to>
                                        <p:strVal val="visible"/>
                                      </p:to>
                                    </p:set>
                                    <p:animEffect transition="in" filter="box(in)">
                                      <p:cBhvr>
                                        <p:cTn id="20" dur="500"/>
                                        <p:tgtEl>
                                          <p:spTgt spid="931849"/>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931854"/>
                                        </p:tgtEl>
                                        <p:attrNameLst>
                                          <p:attrName>style.visibility</p:attrName>
                                        </p:attrNameLst>
                                      </p:cBhvr>
                                      <p:to>
                                        <p:strVal val="visible"/>
                                      </p:to>
                                    </p:set>
                                    <p:animEffect transition="in" filter="box(in)">
                                      <p:cBhvr>
                                        <p:cTn id="24" dur="500"/>
                                        <p:tgtEl>
                                          <p:spTgt spid="931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47" grpId="0" animBg="1"/>
      <p:bldP spid="931849" grpId="0" animBg="1"/>
      <p:bldP spid="9318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pPr>
            <a:r>
              <a:rPr lang="en-US" sz="3600" b="1" dirty="0" smtClean="0">
                <a:latin typeface="Arial Narrow" pitchFamily="34" charset="0"/>
              </a:rPr>
              <a:t>Evidence Act: Electronic Record</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Data, Record, or Data generated, Image or Sound stored, received or sent in an electronic form or micro film or computer  generated micro fiche. </a:t>
            </a:r>
          </a:p>
          <a:p>
            <a:pPr>
              <a:buFont typeface="Arial" pitchFamily="34" charset="0"/>
              <a:buChar char="•"/>
            </a:pPr>
            <a:endParaRPr lang="en-US" sz="2800" dirty="0" smtClean="0">
              <a:latin typeface="Arial Narrow" pitchFamily="34" charset="0"/>
            </a:endParaRPr>
          </a:p>
          <a:p>
            <a:pPr>
              <a:buFont typeface="Arial" pitchFamily="34" charset="0"/>
              <a:buChar char="•"/>
            </a:pPr>
            <a:r>
              <a:rPr lang="en-US" sz="2800" u="sng" dirty="0" smtClean="0">
                <a:latin typeface="Arial Narrow" pitchFamily="34" charset="0"/>
              </a:rPr>
              <a:t>Data</a:t>
            </a:r>
            <a:r>
              <a:rPr lang="en-US" sz="2800" dirty="0" smtClean="0">
                <a:latin typeface="Arial Narrow" pitchFamily="34" charset="0"/>
              </a:rPr>
              <a:t> – Text, Numbers, Images, Movies</a:t>
            </a:r>
          </a:p>
          <a:p>
            <a:pPr>
              <a:buFont typeface="Arial" pitchFamily="34" charset="0"/>
              <a:buChar char="•"/>
            </a:pPr>
            <a:endParaRPr lang="en-US" sz="2800" dirty="0">
              <a:latin typeface="Arial Narrow" pitchFamily="34" charset="0"/>
            </a:endParaRPr>
          </a:p>
          <a:p>
            <a:pPr>
              <a:buFont typeface="Arial" pitchFamily="34" charset="0"/>
              <a:buChar char="•"/>
            </a:pPr>
            <a:r>
              <a:rPr lang="en-US" sz="2800" u="sng" dirty="0" smtClean="0">
                <a:latin typeface="Arial Narrow" pitchFamily="34" charset="0"/>
              </a:rPr>
              <a:t>Latent - hence</a:t>
            </a:r>
          </a:p>
          <a:p>
            <a:pPr lvl="1">
              <a:buFont typeface="Arial" pitchFamily="34" charset="0"/>
              <a:buChar char="•"/>
            </a:pPr>
            <a:r>
              <a:rPr lang="en-US" sz="2800" u="sng" dirty="0" smtClean="0">
                <a:latin typeface="Arial Narrow" pitchFamily="34" charset="0"/>
              </a:rPr>
              <a:t>Transformed into a Physical Document</a:t>
            </a:r>
            <a:r>
              <a:rPr lang="en-US" sz="2800" dirty="0" smtClean="0">
                <a:latin typeface="Arial Narrow" pitchFamily="34" charset="0"/>
              </a:rPr>
              <a:t>: Any source of information in material form, capable of being used for reference or study or as an authority </a:t>
            </a:r>
            <a:r>
              <a:rPr lang="en-US" sz="2800" dirty="0" err="1" smtClean="0">
                <a:latin typeface="Arial Narrow" pitchFamily="34" charset="0"/>
              </a:rPr>
              <a:t>e.g</a:t>
            </a:r>
            <a:r>
              <a:rPr lang="en-US" sz="2800" dirty="0" smtClean="0">
                <a:latin typeface="Arial Narrow" pitchFamily="34" charset="0"/>
              </a:rPr>
              <a:t> manuscripts printed matter, illustrations, engravings.</a:t>
            </a:r>
          </a:p>
          <a:p>
            <a:r>
              <a:rPr lang="en-US" sz="2800" dirty="0" smtClean="0">
                <a:latin typeface="Arial Narrow" pitchFamily="34" charset="0"/>
              </a:rPr>
              <a:t> </a:t>
            </a:r>
            <a:endParaRPr lang="en-US" sz="2800" dirty="0">
              <a:latin typeface="Arial Narrow"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457200"/>
            <a:ext cx="77724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rPr>
              <a:t>Generation of Electronic Records</a:t>
            </a:r>
            <a:endParaRPr kumimoji="0" lang="en-US" sz="3600" b="1" i="0" u="sng" strike="noStrike" kern="1200" cap="none" spc="0" normalizeH="0" baseline="0" noProof="0" dirty="0">
              <a:ln>
                <a:noFill/>
              </a:ln>
              <a:solidFill>
                <a:schemeClr val="tx1"/>
              </a:solidFill>
              <a:effectLst/>
              <a:uLnTx/>
              <a:uFillTx/>
              <a:latin typeface="Arial Narrow" pitchFamily="34" charset="0"/>
              <a:ea typeface="+mj-ea"/>
              <a:cs typeface="+mj-cs"/>
            </a:endParaRPr>
          </a:p>
        </p:txBody>
      </p:sp>
      <p:sp>
        <p:nvSpPr>
          <p:cNvPr id="7" name="Text Box 6"/>
          <p:cNvSpPr txBox="1">
            <a:spLocks noChangeArrowheads="1"/>
          </p:cNvSpPr>
          <p:nvPr/>
        </p:nvSpPr>
        <p:spPr bwMode="auto">
          <a:xfrm>
            <a:off x="1098550" y="1752600"/>
            <a:ext cx="1971675" cy="1609725"/>
          </a:xfrm>
          <a:prstGeom prst="rect">
            <a:avLst/>
          </a:prstGeom>
          <a:noFill/>
          <a:ln w="57150">
            <a:solidFill>
              <a:schemeClr val="tx1"/>
            </a:solidFill>
            <a:miter lim="800000"/>
            <a:headEnd/>
            <a:tailEnd/>
          </a:ln>
          <a:effectLst/>
        </p:spPr>
        <p:txBody>
          <a:bodyPr wrap="none">
            <a:spAutoFit/>
          </a:bodyPr>
          <a:lstStyle/>
          <a:p>
            <a:r>
              <a:rPr lang="en-US" sz="2400"/>
              <a:t>Input</a:t>
            </a:r>
          </a:p>
          <a:p>
            <a:pPr lvl="1"/>
            <a:r>
              <a:rPr lang="en-US" sz="2400"/>
              <a:t>Typing</a:t>
            </a:r>
          </a:p>
          <a:p>
            <a:pPr lvl="1"/>
            <a:r>
              <a:rPr lang="en-US" sz="2400"/>
              <a:t>Mouse</a:t>
            </a:r>
          </a:p>
          <a:p>
            <a:pPr lvl="1"/>
            <a:r>
              <a:rPr lang="en-US" sz="2400"/>
              <a:t>Scanning</a:t>
            </a:r>
          </a:p>
        </p:txBody>
      </p:sp>
      <p:sp>
        <p:nvSpPr>
          <p:cNvPr id="8" name="Text Box 7"/>
          <p:cNvSpPr txBox="1">
            <a:spLocks noChangeArrowheads="1"/>
          </p:cNvSpPr>
          <p:nvPr/>
        </p:nvSpPr>
        <p:spPr bwMode="auto">
          <a:xfrm>
            <a:off x="5065713" y="1752600"/>
            <a:ext cx="3087687" cy="1609725"/>
          </a:xfrm>
          <a:prstGeom prst="rect">
            <a:avLst/>
          </a:prstGeom>
          <a:noFill/>
          <a:ln w="57150">
            <a:solidFill>
              <a:schemeClr val="tx1"/>
            </a:solidFill>
            <a:miter lim="800000"/>
            <a:headEnd/>
            <a:tailEnd/>
          </a:ln>
          <a:effectLst/>
        </p:spPr>
        <p:txBody>
          <a:bodyPr wrap="none">
            <a:spAutoFit/>
          </a:bodyPr>
          <a:lstStyle/>
          <a:p>
            <a:r>
              <a:rPr lang="en-US" sz="2400"/>
              <a:t>Software </a:t>
            </a:r>
          </a:p>
          <a:p>
            <a:pPr lvl="1"/>
            <a:r>
              <a:rPr lang="en-US" sz="2400"/>
              <a:t>Operating system</a:t>
            </a:r>
          </a:p>
          <a:p>
            <a:pPr lvl="1"/>
            <a:r>
              <a:rPr lang="en-US" sz="2400"/>
              <a:t>Utility programs / </a:t>
            </a:r>
          </a:p>
          <a:p>
            <a:pPr lvl="1"/>
            <a:r>
              <a:rPr lang="en-US" sz="2400"/>
              <a:t>Software</a:t>
            </a:r>
          </a:p>
        </p:txBody>
      </p:sp>
      <p:sp>
        <p:nvSpPr>
          <p:cNvPr id="9" name="Text Box 8"/>
          <p:cNvSpPr txBox="1">
            <a:spLocks noChangeArrowheads="1"/>
          </p:cNvSpPr>
          <p:nvPr/>
        </p:nvSpPr>
        <p:spPr bwMode="auto">
          <a:xfrm>
            <a:off x="4876800" y="3657600"/>
            <a:ext cx="3495701" cy="830997"/>
          </a:xfrm>
          <a:prstGeom prst="rect">
            <a:avLst/>
          </a:prstGeom>
          <a:noFill/>
          <a:ln w="57150">
            <a:solidFill>
              <a:schemeClr val="tx1"/>
            </a:solidFill>
            <a:miter lim="800000"/>
            <a:headEnd/>
            <a:tailEnd/>
          </a:ln>
          <a:effectLst/>
        </p:spPr>
        <p:txBody>
          <a:bodyPr wrap="none">
            <a:spAutoFit/>
          </a:bodyPr>
          <a:lstStyle/>
          <a:p>
            <a:r>
              <a:rPr lang="en-US" sz="2400" dirty="0"/>
              <a:t>Stored in a memory media</a:t>
            </a:r>
          </a:p>
          <a:p>
            <a:r>
              <a:rPr lang="en-US" sz="2400" dirty="0">
                <a:solidFill>
                  <a:srgbClr val="FF0000"/>
                </a:solidFill>
              </a:rPr>
              <a:t>010101010001100110110</a:t>
            </a:r>
          </a:p>
        </p:txBody>
      </p:sp>
      <p:sp>
        <p:nvSpPr>
          <p:cNvPr id="10" name="Text Box 9"/>
          <p:cNvSpPr txBox="1">
            <a:spLocks noChangeArrowheads="1"/>
          </p:cNvSpPr>
          <p:nvPr/>
        </p:nvSpPr>
        <p:spPr bwMode="auto">
          <a:xfrm>
            <a:off x="5105400" y="5029200"/>
            <a:ext cx="3087688" cy="1609725"/>
          </a:xfrm>
          <a:prstGeom prst="rect">
            <a:avLst/>
          </a:prstGeom>
          <a:noFill/>
          <a:ln w="57150">
            <a:solidFill>
              <a:schemeClr val="tx1"/>
            </a:solidFill>
            <a:miter lim="800000"/>
            <a:headEnd/>
            <a:tailEnd/>
          </a:ln>
          <a:effectLst/>
        </p:spPr>
        <p:txBody>
          <a:bodyPr wrap="none">
            <a:spAutoFit/>
          </a:bodyPr>
          <a:lstStyle/>
          <a:p>
            <a:r>
              <a:rPr lang="en-US" sz="2400"/>
              <a:t>Software </a:t>
            </a:r>
          </a:p>
          <a:p>
            <a:pPr lvl="1"/>
            <a:r>
              <a:rPr lang="en-US" sz="2400"/>
              <a:t>Operating system</a:t>
            </a:r>
          </a:p>
          <a:p>
            <a:pPr lvl="1"/>
            <a:r>
              <a:rPr lang="en-US" sz="2400"/>
              <a:t>Utility programs</a:t>
            </a:r>
          </a:p>
          <a:p>
            <a:pPr lvl="1"/>
            <a:r>
              <a:rPr lang="en-US" sz="2400"/>
              <a:t>Software</a:t>
            </a:r>
          </a:p>
        </p:txBody>
      </p:sp>
      <p:sp>
        <p:nvSpPr>
          <p:cNvPr id="11" name="Text Box 10"/>
          <p:cNvSpPr txBox="1">
            <a:spLocks noChangeArrowheads="1"/>
          </p:cNvSpPr>
          <p:nvPr/>
        </p:nvSpPr>
        <p:spPr bwMode="auto">
          <a:xfrm>
            <a:off x="533400" y="5029200"/>
            <a:ext cx="2667000" cy="1609725"/>
          </a:xfrm>
          <a:prstGeom prst="rect">
            <a:avLst/>
          </a:prstGeom>
          <a:noFill/>
          <a:ln w="57150">
            <a:solidFill>
              <a:schemeClr val="tx1"/>
            </a:solidFill>
            <a:miter lim="800000"/>
            <a:headEnd/>
            <a:tailEnd/>
          </a:ln>
          <a:effectLst/>
        </p:spPr>
        <p:txBody>
          <a:bodyPr>
            <a:spAutoFit/>
          </a:bodyPr>
          <a:lstStyle/>
          <a:p>
            <a:r>
              <a:rPr lang="en-US" sz="2400"/>
              <a:t>Output Perceived</a:t>
            </a:r>
          </a:p>
          <a:p>
            <a:pPr lvl="1"/>
            <a:r>
              <a:rPr lang="en-US" sz="2400"/>
              <a:t>Text</a:t>
            </a:r>
          </a:p>
          <a:p>
            <a:pPr lvl="1"/>
            <a:r>
              <a:rPr lang="en-US" sz="2400"/>
              <a:t>Sound</a:t>
            </a:r>
          </a:p>
          <a:p>
            <a:pPr lvl="1"/>
            <a:r>
              <a:rPr lang="en-US" sz="2400"/>
              <a:t>Picture</a:t>
            </a:r>
          </a:p>
        </p:txBody>
      </p:sp>
      <p:cxnSp>
        <p:nvCxnSpPr>
          <p:cNvPr id="12" name="AutoShape 11"/>
          <p:cNvCxnSpPr>
            <a:cxnSpLocks noChangeShapeType="1"/>
            <a:stCxn id="7" idx="3"/>
            <a:endCxn id="8" idx="1"/>
          </p:cNvCxnSpPr>
          <p:nvPr/>
        </p:nvCxnSpPr>
        <p:spPr bwMode="auto">
          <a:xfrm>
            <a:off x="3098800" y="2557463"/>
            <a:ext cx="1938338" cy="0"/>
          </a:xfrm>
          <a:prstGeom prst="straightConnector1">
            <a:avLst/>
          </a:prstGeom>
          <a:noFill/>
          <a:ln w="38100">
            <a:solidFill>
              <a:schemeClr val="tx1"/>
            </a:solidFill>
            <a:round/>
            <a:headEnd/>
            <a:tailEnd type="triangle" w="med" len="med"/>
          </a:ln>
          <a:effectLst/>
        </p:spPr>
      </p:cxnSp>
      <p:sp>
        <p:nvSpPr>
          <p:cNvPr id="13" name="Text Box 12"/>
          <p:cNvSpPr txBox="1">
            <a:spLocks noChangeArrowheads="1"/>
          </p:cNvSpPr>
          <p:nvPr/>
        </p:nvSpPr>
        <p:spPr bwMode="auto">
          <a:xfrm>
            <a:off x="3124200" y="2097088"/>
            <a:ext cx="1882775" cy="457200"/>
          </a:xfrm>
          <a:prstGeom prst="rect">
            <a:avLst/>
          </a:prstGeom>
          <a:noFill/>
          <a:ln w="9525">
            <a:solidFill>
              <a:schemeClr val="bg1"/>
            </a:solidFill>
            <a:miter lim="800000"/>
            <a:headEnd/>
            <a:tailEnd/>
          </a:ln>
          <a:effectLst/>
        </p:spPr>
        <p:txBody>
          <a:bodyPr wrap="none">
            <a:spAutoFit/>
          </a:bodyPr>
          <a:lstStyle/>
          <a:p>
            <a:r>
              <a:rPr lang="en-US" sz="2400" dirty="0"/>
              <a:t>0101010101</a:t>
            </a:r>
          </a:p>
        </p:txBody>
      </p:sp>
      <p:cxnSp>
        <p:nvCxnSpPr>
          <p:cNvPr id="14" name="AutoShape 13"/>
          <p:cNvCxnSpPr>
            <a:cxnSpLocks noChangeShapeType="1"/>
            <a:stCxn id="8" idx="2"/>
            <a:endCxn id="9" idx="0"/>
          </p:cNvCxnSpPr>
          <p:nvPr/>
        </p:nvCxnSpPr>
        <p:spPr bwMode="auto">
          <a:xfrm>
            <a:off x="6609557" y="3362325"/>
            <a:ext cx="15094" cy="295275"/>
          </a:xfrm>
          <a:prstGeom prst="straightConnector1">
            <a:avLst/>
          </a:prstGeom>
          <a:noFill/>
          <a:ln w="38100">
            <a:solidFill>
              <a:schemeClr val="tx1"/>
            </a:solidFill>
            <a:round/>
            <a:headEnd/>
            <a:tailEnd type="triangle" w="med" len="med"/>
          </a:ln>
          <a:effectLst/>
        </p:spPr>
      </p:cxnSp>
      <p:cxnSp>
        <p:nvCxnSpPr>
          <p:cNvPr id="15" name="AutoShape 15"/>
          <p:cNvCxnSpPr>
            <a:cxnSpLocks noChangeShapeType="1"/>
            <a:stCxn id="9" idx="2"/>
            <a:endCxn id="10" idx="0"/>
          </p:cNvCxnSpPr>
          <p:nvPr/>
        </p:nvCxnSpPr>
        <p:spPr bwMode="auto">
          <a:xfrm>
            <a:off x="6624651" y="4488597"/>
            <a:ext cx="24593" cy="540603"/>
          </a:xfrm>
          <a:prstGeom prst="straightConnector1">
            <a:avLst/>
          </a:prstGeom>
          <a:noFill/>
          <a:ln w="38100">
            <a:solidFill>
              <a:schemeClr val="tx1"/>
            </a:solidFill>
            <a:round/>
            <a:headEnd/>
            <a:tailEnd type="triangle" w="med" len="med"/>
          </a:ln>
          <a:effectLst/>
        </p:spPr>
      </p:cxnSp>
      <p:cxnSp>
        <p:nvCxnSpPr>
          <p:cNvPr id="16" name="AutoShape 16"/>
          <p:cNvCxnSpPr>
            <a:cxnSpLocks noChangeShapeType="1"/>
            <a:stCxn id="10" idx="1"/>
            <a:endCxn id="11" idx="3"/>
          </p:cNvCxnSpPr>
          <p:nvPr/>
        </p:nvCxnSpPr>
        <p:spPr bwMode="auto">
          <a:xfrm flipH="1">
            <a:off x="3228975" y="5834063"/>
            <a:ext cx="1847850" cy="0"/>
          </a:xfrm>
          <a:prstGeom prst="straightConnector1">
            <a:avLst/>
          </a:prstGeom>
          <a:noFill/>
          <a:ln w="38100">
            <a:solidFill>
              <a:schemeClr val="tx1"/>
            </a:solidFill>
            <a:round/>
            <a:headEnd/>
            <a:tailEnd type="triangle" w="med" len="med"/>
          </a:ln>
          <a:effectLst/>
        </p:spPr>
      </p:cxnSp>
      <p:sp>
        <p:nvSpPr>
          <p:cNvPr id="17" name="Text Box 17"/>
          <p:cNvSpPr txBox="1">
            <a:spLocks noChangeArrowheads="1"/>
          </p:cNvSpPr>
          <p:nvPr/>
        </p:nvSpPr>
        <p:spPr bwMode="auto">
          <a:xfrm>
            <a:off x="3336925" y="5373688"/>
            <a:ext cx="1712913" cy="457200"/>
          </a:xfrm>
          <a:prstGeom prst="rect">
            <a:avLst/>
          </a:prstGeom>
          <a:noFill/>
          <a:ln w="9525">
            <a:solidFill>
              <a:schemeClr val="bg1"/>
            </a:solidFill>
            <a:miter lim="800000"/>
            <a:headEnd/>
            <a:tailEnd/>
          </a:ln>
          <a:effectLst/>
        </p:spPr>
        <p:txBody>
          <a:bodyPr wrap="none">
            <a:spAutoFit/>
          </a:bodyPr>
          <a:lstStyle/>
          <a:p>
            <a:r>
              <a:rPr lang="en-US" sz="2400" dirty="0"/>
              <a:t>010101010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1000"/>
                            </p:stCondLst>
                            <p:childTnLst>
                              <p:par>
                                <p:cTn id="9" presetID="4" presetClass="entr" presetSubtype="16"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par>
                          <p:cTn id="12" fill="hold">
                            <p:stCondLst>
                              <p:cond delay="2000"/>
                            </p:stCondLst>
                            <p:childTnLst>
                              <p:par>
                                <p:cTn id="13" presetID="4" presetClass="entr" presetSubtype="16"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par>
                          <p:cTn id="16" fill="hold">
                            <p:stCondLst>
                              <p:cond delay="3000"/>
                            </p:stCondLst>
                            <p:childTnLst>
                              <p:par>
                                <p:cTn id="17" presetID="4" presetClass="entr" presetSubtype="16"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4000"/>
                            </p:stCondLst>
                            <p:childTnLst>
                              <p:par>
                                <p:cTn id="21" presetID="4" presetClass="entr" presetSubtype="16" fill="hold"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par>
                          <p:cTn id="24" fill="hold">
                            <p:stCondLst>
                              <p:cond delay="5000"/>
                            </p:stCondLst>
                            <p:childTnLst>
                              <p:par>
                                <p:cTn id="25" presetID="4" presetClass="entr" presetSubtype="16"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6000"/>
                            </p:stCondLst>
                            <p:childTnLst>
                              <p:par>
                                <p:cTn id="29" presetID="4" presetClass="entr" presetSubtype="16" fill="hold"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7000"/>
                            </p:stCondLst>
                            <p:childTnLst>
                              <p:par>
                                <p:cTn id="33" presetID="4" presetClass="entr" presetSubtype="16"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500"/>
                                        <p:tgtEl>
                                          <p:spTgt spid="10"/>
                                        </p:tgtEl>
                                      </p:cBhvr>
                                    </p:animEffect>
                                  </p:childTnLst>
                                </p:cTn>
                              </p:par>
                            </p:childTnLst>
                          </p:cTn>
                        </p:par>
                        <p:par>
                          <p:cTn id="36" fill="hold">
                            <p:stCondLst>
                              <p:cond delay="8000"/>
                            </p:stCondLst>
                            <p:childTnLst>
                              <p:par>
                                <p:cTn id="37" presetID="4" presetClass="entr" presetSubtype="16" fill="hold" nodeType="afterEffect">
                                  <p:stCondLst>
                                    <p:cond delay="500"/>
                                  </p:stCondLst>
                                  <p:childTnLst>
                                    <p:set>
                                      <p:cBhvr>
                                        <p:cTn id="38" dur="1" fill="hold">
                                          <p:stCondLst>
                                            <p:cond delay="0"/>
                                          </p:stCondLst>
                                        </p:cTn>
                                        <p:tgtEl>
                                          <p:spTgt spid="16"/>
                                        </p:tgtEl>
                                        <p:attrNameLst>
                                          <p:attrName>style.visibility</p:attrName>
                                        </p:attrNameLst>
                                      </p:cBhvr>
                                      <p:to>
                                        <p:strVal val="visible"/>
                                      </p:to>
                                    </p:set>
                                    <p:animEffect transition="in" filter="box(in)">
                                      <p:cBhvr>
                                        <p:cTn id="39" dur="500"/>
                                        <p:tgtEl>
                                          <p:spTgt spid="16"/>
                                        </p:tgtEl>
                                      </p:cBhvr>
                                    </p:animEffect>
                                  </p:childTnLst>
                                </p:cTn>
                              </p:par>
                            </p:childTnLst>
                          </p:cTn>
                        </p:par>
                        <p:par>
                          <p:cTn id="40" fill="hold">
                            <p:stCondLst>
                              <p:cond delay="9000"/>
                            </p:stCondLst>
                            <p:childTnLst>
                              <p:par>
                                <p:cTn id="41" presetID="4" presetClass="entr" presetSubtype="16"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par>
                          <p:cTn id="44" fill="hold">
                            <p:stCondLst>
                              <p:cond delay="10000"/>
                            </p:stCondLst>
                            <p:childTnLst>
                              <p:par>
                                <p:cTn id="45" presetID="4" presetClass="entr" presetSubtype="16" fill="hold" grpId="0" nodeType="after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box(in)">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Issues specific to Digital Documents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5" name="Slide Number Placeholder 3"/>
          <p:cNvSpPr>
            <a:spLocks noGrp="1"/>
          </p:cNvSpPr>
          <p:nvPr>
            <p:ph type="sldNum" sz="quarter" idx="4294967295"/>
          </p:nvPr>
        </p:nvSpPr>
        <p:spPr>
          <a:xfrm>
            <a:off x="3657600" y="6400800"/>
            <a:ext cx="1905000" cy="457200"/>
          </a:xfrm>
          <a:prstGeom prst="rect">
            <a:avLst/>
          </a:prstGeom>
          <a:noFill/>
        </p:spPr>
        <p:txBody>
          <a:bodyPr/>
          <a:lstStyle/>
          <a:p>
            <a:fld id="{F9BA90B2-7A25-4263-B117-EEF804D73583}" type="slidenum">
              <a:rPr lang="en-AU"/>
              <a:pPr/>
              <a:t>14</a:t>
            </a:fld>
            <a:endParaRPr lang="en-AU"/>
          </a:p>
        </p:txBody>
      </p:sp>
      <p:sp>
        <p:nvSpPr>
          <p:cNvPr id="6" name="Rectangle 3"/>
          <p:cNvSpPr txBox="1">
            <a:spLocks noChangeArrowheads="1"/>
          </p:cNvSpPr>
          <p:nvPr/>
        </p:nvSpPr>
        <p:spPr>
          <a:xfrm>
            <a:off x="685800" y="1066800"/>
            <a:ext cx="8305800" cy="990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They have to be read in the same environment, in which it was generated.</a:t>
            </a:r>
          </a:p>
        </p:txBody>
      </p:sp>
      <p:sp>
        <p:nvSpPr>
          <p:cNvPr id="7" name="Rectangle 9"/>
          <p:cNvSpPr>
            <a:spLocks noChangeArrowheads="1"/>
          </p:cNvSpPr>
          <p:nvPr/>
        </p:nvSpPr>
        <p:spPr bwMode="auto">
          <a:xfrm>
            <a:off x="152400" y="3657600"/>
            <a:ext cx="8991600" cy="3200400"/>
          </a:xfrm>
          <a:prstGeom prst="rect">
            <a:avLst/>
          </a:prstGeom>
          <a:noFill/>
          <a:ln w="9525">
            <a:noFill/>
            <a:miter lim="800000"/>
            <a:headEnd/>
            <a:tailEnd/>
          </a:ln>
        </p:spPr>
        <p:txBody>
          <a:bodyPr/>
          <a:lstStyle/>
          <a:p>
            <a:pPr marL="342900" indent="-342900">
              <a:buFont typeface="Arial" pitchFamily="34" charset="0"/>
              <a:buChar char="•"/>
            </a:pPr>
            <a:r>
              <a:rPr lang="en-US" sz="2800" b="1" dirty="0" smtClean="0">
                <a:latin typeface="Arial Narrow" pitchFamily="34" charset="0"/>
              </a:rPr>
              <a:t>It is never deleted</a:t>
            </a:r>
          </a:p>
          <a:p>
            <a:pPr marL="342900" indent="-342900">
              <a:buFont typeface="Arial" pitchFamily="34" charset="0"/>
              <a:buChar char="•"/>
            </a:pPr>
            <a:r>
              <a:rPr lang="en-US" sz="2800" b="1" dirty="0" smtClean="0">
                <a:latin typeface="Arial Narrow" pitchFamily="34" charset="0"/>
              </a:rPr>
              <a:t>An exact copy can be made</a:t>
            </a:r>
          </a:p>
          <a:p>
            <a:pPr marL="342900" indent="-342900">
              <a:buFont typeface="Arial" pitchFamily="34" charset="0"/>
              <a:buChar char="•"/>
            </a:pPr>
            <a:r>
              <a:rPr lang="en-US" sz="2800" dirty="0" smtClean="0">
                <a:latin typeface="Arial Narrow" pitchFamily="34" charset="0"/>
              </a:rPr>
              <a:t>They </a:t>
            </a:r>
            <a:r>
              <a:rPr lang="en-US" sz="2800" dirty="0">
                <a:latin typeface="Arial Narrow" pitchFamily="34" charset="0"/>
              </a:rPr>
              <a:t>can be easily tampered with without leaving any evidence</a:t>
            </a:r>
          </a:p>
          <a:p>
            <a:pPr marL="342900" indent="-342900">
              <a:buFont typeface="Arial" pitchFamily="34" charset="0"/>
              <a:buChar char="•"/>
            </a:pPr>
            <a:r>
              <a:rPr lang="en-US" sz="2800" dirty="0">
                <a:latin typeface="Arial Narrow" pitchFamily="34" charset="0"/>
              </a:rPr>
              <a:t>They can be rendered in a incomprehensible form very easily – encryptions.</a:t>
            </a:r>
          </a:p>
          <a:p>
            <a:pPr marL="342900" indent="-342900">
              <a:buFont typeface="Arial" pitchFamily="34" charset="0"/>
              <a:buChar char="•"/>
            </a:pPr>
            <a:r>
              <a:rPr lang="en-US" sz="2800" dirty="0">
                <a:latin typeface="Arial Narrow" pitchFamily="34" charset="0"/>
              </a:rPr>
              <a:t>Document can be embedded in another document – </a:t>
            </a:r>
            <a:r>
              <a:rPr lang="en-US" sz="2800" dirty="0" err="1">
                <a:latin typeface="Arial Narrow" pitchFamily="34" charset="0"/>
              </a:rPr>
              <a:t>Steganography</a:t>
            </a:r>
            <a:r>
              <a:rPr lang="en-US" sz="2800" dirty="0">
                <a:latin typeface="Arial Narrow" pitchFamily="34" charset="0"/>
              </a:rPr>
              <a:t>.</a:t>
            </a:r>
          </a:p>
        </p:txBody>
      </p:sp>
      <p:sp>
        <p:nvSpPr>
          <p:cNvPr id="8" name="Text Box 10"/>
          <p:cNvSpPr txBox="1">
            <a:spLocks noChangeArrowheads="1"/>
          </p:cNvSpPr>
          <p:nvPr/>
        </p:nvSpPr>
        <p:spPr bwMode="auto">
          <a:xfrm>
            <a:off x="4203700" y="1711325"/>
            <a:ext cx="925253" cy="2308324"/>
          </a:xfrm>
          <a:prstGeom prst="rect">
            <a:avLst/>
          </a:prstGeom>
          <a:noFill/>
          <a:ln w="38100">
            <a:solidFill>
              <a:schemeClr val="tx1"/>
            </a:solidFill>
            <a:miter lim="800000"/>
            <a:headEnd/>
            <a:tailEnd/>
          </a:ln>
        </p:spPr>
        <p:txBody>
          <a:bodyPr wrap="none">
            <a:spAutoFit/>
          </a:bodyPr>
          <a:lstStyle/>
          <a:p>
            <a:r>
              <a:rPr lang="en-US" sz="1800">
                <a:latin typeface="Arial Narrow" pitchFamily="34" charset="0"/>
              </a:rPr>
              <a:t>0101010</a:t>
            </a:r>
          </a:p>
          <a:p>
            <a:r>
              <a:rPr lang="en-US" sz="1800">
                <a:latin typeface="Arial Narrow" pitchFamily="34" charset="0"/>
              </a:rPr>
              <a:t>0010101</a:t>
            </a:r>
          </a:p>
          <a:p>
            <a:r>
              <a:rPr lang="en-US" sz="1800">
                <a:latin typeface="Arial Narrow" pitchFamily="34" charset="0"/>
              </a:rPr>
              <a:t>0001010</a:t>
            </a:r>
          </a:p>
          <a:p>
            <a:r>
              <a:rPr lang="en-US" sz="1800">
                <a:latin typeface="Arial Narrow" pitchFamily="34" charset="0"/>
              </a:rPr>
              <a:t>1010101</a:t>
            </a:r>
          </a:p>
          <a:p>
            <a:r>
              <a:rPr lang="en-US" sz="1800">
                <a:latin typeface="Arial Narrow" pitchFamily="34" charset="0"/>
              </a:rPr>
              <a:t>0101010</a:t>
            </a:r>
          </a:p>
          <a:p>
            <a:r>
              <a:rPr lang="en-US" sz="1800">
                <a:latin typeface="Arial Narrow" pitchFamily="34" charset="0"/>
              </a:rPr>
              <a:t>1010101</a:t>
            </a:r>
          </a:p>
          <a:p>
            <a:r>
              <a:rPr lang="en-US" sz="1800">
                <a:latin typeface="Arial Narrow" pitchFamily="34" charset="0"/>
              </a:rPr>
              <a:t>0101010</a:t>
            </a:r>
          </a:p>
          <a:p>
            <a:r>
              <a:rPr lang="en-US" sz="1800">
                <a:latin typeface="Arial Narrow" pitchFamily="34" charset="0"/>
              </a:rPr>
              <a:t>1001010</a:t>
            </a:r>
          </a:p>
        </p:txBody>
      </p:sp>
      <p:sp>
        <p:nvSpPr>
          <p:cNvPr id="9" name="Text Box 11"/>
          <p:cNvSpPr txBox="1">
            <a:spLocks noChangeArrowheads="1"/>
          </p:cNvSpPr>
          <p:nvPr/>
        </p:nvSpPr>
        <p:spPr bwMode="auto">
          <a:xfrm>
            <a:off x="927100" y="2554069"/>
            <a:ext cx="869149" cy="646331"/>
          </a:xfrm>
          <a:prstGeom prst="rect">
            <a:avLst/>
          </a:prstGeom>
          <a:noFill/>
          <a:ln w="38100">
            <a:solidFill>
              <a:schemeClr val="tx1"/>
            </a:solidFill>
            <a:miter lim="800000"/>
            <a:headEnd/>
            <a:tailEnd/>
          </a:ln>
        </p:spPr>
        <p:txBody>
          <a:bodyPr wrap="none">
            <a:spAutoFit/>
          </a:bodyPr>
          <a:lstStyle/>
          <a:p>
            <a:r>
              <a:rPr lang="en-US" dirty="0">
                <a:latin typeface="Arial Narrow" pitchFamily="34" charset="0"/>
              </a:rPr>
              <a:t>Good</a:t>
            </a:r>
          </a:p>
          <a:p>
            <a:r>
              <a:rPr lang="en-US" dirty="0">
                <a:latin typeface="Arial Narrow" pitchFamily="34" charset="0"/>
              </a:rPr>
              <a:t>Morning</a:t>
            </a:r>
          </a:p>
        </p:txBody>
      </p:sp>
      <p:cxnSp>
        <p:nvCxnSpPr>
          <p:cNvPr id="10" name="AutoShape 12"/>
          <p:cNvCxnSpPr>
            <a:cxnSpLocks noChangeShapeType="1"/>
            <a:stCxn id="9" idx="3"/>
            <a:endCxn id="8" idx="1"/>
          </p:cNvCxnSpPr>
          <p:nvPr/>
        </p:nvCxnSpPr>
        <p:spPr bwMode="auto">
          <a:xfrm flipV="1">
            <a:off x="1796249" y="2865487"/>
            <a:ext cx="2407451" cy="11748"/>
          </a:xfrm>
          <a:prstGeom prst="straightConnector1">
            <a:avLst/>
          </a:prstGeom>
          <a:noFill/>
          <a:ln w="38100">
            <a:solidFill>
              <a:schemeClr val="tx1"/>
            </a:solidFill>
            <a:round/>
            <a:headEnd/>
            <a:tailEnd type="triangle" w="med" len="med"/>
          </a:ln>
        </p:spPr>
      </p:cxnSp>
      <p:sp>
        <p:nvSpPr>
          <p:cNvPr id="11" name="AutoShape 13"/>
          <p:cNvSpPr>
            <a:spLocks noChangeArrowheads="1"/>
          </p:cNvSpPr>
          <p:nvPr/>
        </p:nvSpPr>
        <p:spPr bwMode="auto">
          <a:xfrm>
            <a:off x="2514600" y="2168525"/>
            <a:ext cx="1028700" cy="609600"/>
          </a:xfrm>
          <a:prstGeom prst="horizontalScroll">
            <a:avLst>
              <a:gd name="adj" fmla="val 12500"/>
            </a:avLst>
          </a:prstGeom>
          <a:gradFill rotWithShape="1">
            <a:gsLst>
              <a:gs pos="0">
                <a:srgbClr val="00FF00"/>
              </a:gs>
              <a:gs pos="50000">
                <a:schemeClr val="bg1"/>
              </a:gs>
              <a:gs pos="100000">
                <a:srgbClr val="00FF00"/>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sp>
        <p:nvSpPr>
          <p:cNvPr id="12" name="Text Box 14"/>
          <p:cNvSpPr txBox="1">
            <a:spLocks noChangeArrowheads="1"/>
          </p:cNvSpPr>
          <p:nvPr/>
        </p:nvSpPr>
        <p:spPr bwMode="auto">
          <a:xfrm>
            <a:off x="7370299" y="2554069"/>
            <a:ext cx="872355" cy="646331"/>
          </a:xfrm>
          <a:prstGeom prst="rect">
            <a:avLst/>
          </a:prstGeom>
          <a:noFill/>
          <a:ln w="38100">
            <a:solidFill>
              <a:schemeClr val="tx1"/>
            </a:solidFill>
            <a:miter lim="800000"/>
            <a:headEnd/>
            <a:tailEnd/>
          </a:ln>
        </p:spPr>
        <p:txBody>
          <a:bodyPr wrap="none">
            <a:spAutoFit/>
          </a:bodyPr>
          <a:lstStyle/>
          <a:p>
            <a:r>
              <a:rPr lang="en-US" dirty="0">
                <a:latin typeface="Arial Narrow" pitchFamily="34" charset="0"/>
              </a:rPr>
              <a:t>Ha </a:t>
            </a:r>
          </a:p>
          <a:p>
            <a:r>
              <a:rPr lang="en-US" dirty="0">
                <a:latin typeface="Arial Narrow" pitchFamily="34" charset="0"/>
              </a:rPr>
              <a:t>!!!!!!!!!!!!!</a:t>
            </a:r>
          </a:p>
        </p:txBody>
      </p:sp>
      <p:sp>
        <p:nvSpPr>
          <p:cNvPr id="13" name="AutoShape 15"/>
          <p:cNvSpPr>
            <a:spLocks noChangeArrowheads="1"/>
          </p:cNvSpPr>
          <p:nvPr/>
        </p:nvSpPr>
        <p:spPr bwMode="auto">
          <a:xfrm>
            <a:off x="5575300" y="2168525"/>
            <a:ext cx="1028700" cy="609600"/>
          </a:xfrm>
          <a:prstGeom prst="horizontalScroll">
            <a:avLst>
              <a:gd name="adj" fmla="val 12500"/>
            </a:avLst>
          </a:prstGeom>
          <a:gradFill rotWithShape="1">
            <a:gsLst>
              <a:gs pos="0">
                <a:srgbClr val="3333FF"/>
              </a:gs>
              <a:gs pos="50000">
                <a:schemeClr val="bg1"/>
              </a:gs>
              <a:gs pos="100000">
                <a:srgbClr val="3333FF"/>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cxnSp>
        <p:nvCxnSpPr>
          <p:cNvPr id="14" name="AutoShape 16"/>
          <p:cNvCxnSpPr>
            <a:cxnSpLocks noChangeShapeType="1"/>
            <a:stCxn id="8" idx="3"/>
            <a:endCxn id="12" idx="1"/>
          </p:cNvCxnSpPr>
          <p:nvPr/>
        </p:nvCxnSpPr>
        <p:spPr bwMode="auto">
          <a:xfrm>
            <a:off x="5128953" y="2865487"/>
            <a:ext cx="2241346" cy="11748"/>
          </a:xfrm>
          <a:prstGeom prst="straightConnector1">
            <a:avLst/>
          </a:prstGeom>
          <a:noFill/>
          <a:ln w="38100">
            <a:solidFill>
              <a:schemeClr val="tx1"/>
            </a:solidFill>
            <a:round/>
            <a:headEnd/>
            <a:tailEnd type="triangle" w="med" len="med"/>
          </a:ln>
        </p:spPr>
      </p:cxnSp>
      <p:sp>
        <p:nvSpPr>
          <p:cNvPr id="15" name="AutoShape 17"/>
          <p:cNvSpPr>
            <a:spLocks noChangeArrowheads="1"/>
          </p:cNvSpPr>
          <p:nvPr/>
        </p:nvSpPr>
        <p:spPr bwMode="auto">
          <a:xfrm>
            <a:off x="5575300" y="2168525"/>
            <a:ext cx="1028700" cy="609600"/>
          </a:xfrm>
          <a:prstGeom prst="horizontalScroll">
            <a:avLst>
              <a:gd name="adj" fmla="val 12500"/>
            </a:avLst>
          </a:prstGeom>
          <a:gradFill rotWithShape="1">
            <a:gsLst>
              <a:gs pos="0">
                <a:srgbClr val="00FF00"/>
              </a:gs>
              <a:gs pos="50000">
                <a:schemeClr val="bg1"/>
              </a:gs>
              <a:gs pos="100000">
                <a:srgbClr val="00FF00"/>
              </a:gs>
            </a:gsLst>
            <a:lin ang="0" scaled="1"/>
          </a:gradFill>
          <a:ln w="9525">
            <a:solidFill>
              <a:schemeClr val="tx1"/>
            </a:solidFill>
            <a:round/>
            <a:headEnd/>
            <a:tailEnd/>
          </a:ln>
          <a:effectLst/>
        </p:spPr>
        <p:txBody>
          <a:bodyPr wrap="none" anchor="ctr"/>
          <a:lstStyle/>
          <a:p>
            <a:pPr>
              <a:defRPr/>
            </a:pPr>
            <a:endParaRPr lang="en-US">
              <a:latin typeface="Arial Narrow" pitchFamily="34" charset="0"/>
            </a:endParaRPr>
          </a:p>
        </p:txBody>
      </p:sp>
      <p:sp>
        <p:nvSpPr>
          <p:cNvPr id="16" name="Text Box 18"/>
          <p:cNvSpPr txBox="1">
            <a:spLocks noChangeArrowheads="1"/>
          </p:cNvSpPr>
          <p:nvPr/>
        </p:nvSpPr>
        <p:spPr bwMode="auto">
          <a:xfrm>
            <a:off x="7391400" y="2554069"/>
            <a:ext cx="914400" cy="646331"/>
          </a:xfrm>
          <a:prstGeom prst="rect">
            <a:avLst/>
          </a:prstGeom>
          <a:solidFill>
            <a:schemeClr val="bg1"/>
          </a:solidFill>
          <a:ln w="38100">
            <a:solidFill>
              <a:schemeClr val="tx1"/>
            </a:solidFill>
            <a:miter lim="800000"/>
            <a:headEnd/>
            <a:tailEnd/>
          </a:ln>
        </p:spPr>
        <p:txBody>
          <a:bodyPr wrap="square">
            <a:spAutoFit/>
          </a:bodyPr>
          <a:lstStyle/>
          <a:p>
            <a:r>
              <a:rPr lang="en-US" dirty="0">
                <a:latin typeface="Arial Narrow" pitchFamily="34" charset="0"/>
              </a:rPr>
              <a:t>Good</a:t>
            </a:r>
          </a:p>
          <a:p>
            <a:r>
              <a:rPr lang="en-US" dirty="0">
                <a:latin typeface="Arial Narrow" pitchFamily="34" charset="0"/>
              </a:rPr>
              <a:t>Morning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500"/>
                                        <p:tgtEl>
                                          <p:spTgt spid="13"/>
                                        </p:tgtEl>
                                      </p:cBhvr>
                                    </p:animEffect>
                                  </p:childTnLst>
                                </p:cTn>
                              </p:par>
                            </p:childTnLst>
                          </p:cTn>
                        </p:par>
                        <p:par>
                          <p:cTn id="25" fill="hold">
                            <p:stCondLst>
                              <p:cond delay="500"/>
                            </p:stCondLst>
                            <p:childTnLst>
                              <p:par>
                                <p:cTn id="26" presetID="4"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par>
                          <p:cTn id="29" fill="hold">
                            <p:stCondLst>
                              <p:cond delay="1000"/>
                            </p:stCondLst>
                            <p:childTnLst>
                              <p:par>
                                <p:cTn id="30" presetID="4"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childTnLst>
                          </p:cTn>
                        </p:par>
                        <p:par>
                          <p:cTn id="38" fill="hold">
                            <p:stCondLst>
                              <p:cond delay="500"/>
                            </p:stCondLst>
                            <p:childTnLst>
                              <p:par>
                                <p:cTn id="39" presetID="4"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ox(i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in)">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P spid="12" grpId="0" animBg="1"/>
      <p:bldP spid="13"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685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Evidence </a:t>
            </a:r>
            <a:endParaRPr lang="en-US" sz="2800" dirty="0">
              <a:latin typeface="Arial Narrow" pitchFamily="34" charset="0"/>
            </a:endParaRPr>
          </a:p>
        </p:txBody>
      </p:sp>
      <p:sp>
        <p:nvSpPr>
          <p:cNvPr id="3" name="TextBox 2"/>
          <p:cNvSpPr txBox="1"/>
          <p:nvPr/>
        </p:nvSpPr>
        <p:spPr>
          <a:xfrm>
            <a:off x="533400" y="183898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Oral</a:t>
            </a:r>
            <a:endParaRPr lang="en-US" sz="2800" dirty="0">
              <a:latin typeface="Arial Narrow" pitchFamily="34" charset="0"/>
            </a:endParaRPr>
          </a:p>
        </p:txBody>
      </p:sp>
      <p:sp>
        <p:nvSpPr>
          <p:cNvPr id="4" name="TextBox 3"/>
          <p:cNvSpPr txBox="1"/>
          <p:nvPr/>
        </p:nvSpPr>
        <p:spPr>
          <a:xfrm>
            <a:off x="3276600" y="1828800"/>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Physical </a:t>
            </a:r>
            <a:endParaRPr lang="en-US" sz="2800" dirty="0">
              <a:latin typeface="Arial Narrow" pitchFamily="34" charset="0"/>
            </a:endParaRPr>
          </a:p>
        </p:txBody>
      </p:sp>
      <p:cxnSp>
        <p:nvCxnSpPr>
          <p:cNvPr id="5" name="Elbow Connector 4"/>
          <p:cNvCxnSpPr>
            <a:stCxn id="2" idx="2"/>
            <a:endCxn id="3" idx="0"/>
          </p:cNvCxnSpPr>
          <p:nvPr/>
        </p:nvCxnSpPr>
        <p:spPr>
          <a:xfrm rot="5400000">
            <a:off x="2847320" y="152400"/>
            <a:ext cx="629960" cy="27432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2" idx="2"/>
            <a:endCxn id="4" idx="0"/>
          </p:cNvCxnSpPr>
          <p:nvPr/>
        </p:nvCxnSpPr>
        <p:spPr>
          <a:xfrm rot="5400000">
            <a:off x="4224010" y="1518910"/>
            <a:ext cx="619780" cy="12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 y="4516161"/>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Authenticated</a:t>
            </a:r>
            <a:endParaRPr lang="en-US" sz="2800" dirty="0">
              <a:latin typeface="Arial Narrow" pitchFamily="34" charset="0"/>
            </a:endParaRPr>
          </a:p>
        </p:txBody>
      </p:sp>
      <p:sp>
        <p:nvSpPr>
          <p:cNvPr id="8" name="TextBox 7"/>
          <p:cNvSpPr txBox="1"/>
          <p:nvPr/>
        </p:nvSpPr>
        <p:spPr>
          <a:xfrm>
            <a:off x="3352800" y="4505981"/>
            <a:ext cx="2514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Record </a:t>
            </a:r>
            <a:endParaRPr lang="en-US" sz="2800" dirty="0">
              <a:latin typeface="Arial Narrow" pitchFamily="34" charset="0"/>
            </a:endParaRPr>
          </a:p>
        </p:txBody>
      </p:sp>
      <p:sp>
        <p:nvSpPr>
          <p:cNvPr id="9" name="TextBox 8"/>
          <p:cNvSpPr txBox="1"/>
          <p:nvPr/>
        </p:nvSpPr>
        <p:spPr>
          <a:xfrm>
            <a:off x="6324600" y="4516161"/>
            <a:ext cx="26670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Non-Authenticated</a:t>
            </a:r>
            <a:endParaRPr lang="en-US" sz="2800" dirty="0">
              <a:latin typeface="Arial Narrow" pitchFamily="34" charset="0"/>
            </a:endParaRPr>
          </a:p>
        </p:txBody>
      </p:sp>
      <p:sp>
        <p:nvSpPr>
          <p:cNvPr id="10" name="TextBox 9"/>
          <p:cNvSpPr txBox="1"/>
          <p:nvPr/>
        </p:nvSpPr>
        <p:spPr>
          <a:xfrm>
            <a:off x="6019800" y="1828800"/>
            <a:ext cx="2895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Digital / Electronic</a:t>
            </a:r>
            <a:endParaRPr lang="en-US" sz="2800" dirty="0">
              <a:latin typeface="Arial Narrow" pitchFamily="34" charset="0"/>
            </a:endParaRPr>
          </a:p>
        </p:txBody>
      </p:sp>
      <p:cxnSp>
        <p:nvCxnSpPr>
          <p:cNvPr id="11" name="Elbow Connector 10"/>
          <p:cNvCxnSpPr>
            <a:stCxn id="2" idx="2"/>
            <a:endCxn id="10" idx="0"/>
          </p:cNvCxnSpPr>
          <p:nvPr/>
        </p:nvCxnSpPr>
        <p:spPr>
          <a:xfrm rot="16200000" flipH="1">
            <a:off x="5690860" y="52060"/>
            <a:ext cx="619780" cy="2933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800" y="5354361"/>
            <a:ext cx="1752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67 A IE Act</a:t>
            </a:r>
            <a:endParaRPr lang="en-US" sz="2800" dirty="0">
              <a:latin typeface="Arial Narrow" pitchFamily="34" charset="0"/>
            </a:endParaRPr>
          </a:p>
        </p:txBody>
      </p:sp>
      <p:sp>
        <p:nvSpPr>
          <p:cNvPr id="13" name="TextBox 12"/>
          <p:cNvSpPr txBox="1"/>
          <p:nvPr/>
        </p:nvSpPr>
        <p:spPr>
          <a:xfrm>
            <a:off x="3657600" y="5344181"/>
            <a:ext cx="1752600" cy="52322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65 B IE Act</a:t>
            </a:r>
            <a:endParaRPr lang="en-US" sz="2800" dirty="0">
              <a:latin typeface="Arial Narrow" pitchFamily="34" charset="0"/>
            </a:endParaRPr>
          </a:p>
        </p:txBody>
      </p:sp>
      <p:sp>
        <p:nvSpPr>
          <p:cNvPr id="14" name="TextBox 13"/>
          <p:cNvSpPr txBox="1"/>
          <p:nvPr/>
        </p:nvSpPr>
        <p:spPr>
          <a:xfrm>
            <a:off x="6705600" y="5344181"/>
            <a:ext cx="1905000" cy="954107"/>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No Specific Provision</a:t>
            </a:r>
            <a:endParaRPr lang="en-US" sz="2800" dirty="0">
              <a:latin typeface="Arial Narrow" pitchFamily="34" charset="0"/>
            </a:endParaRPr>
          </a:p>
        </p:txBody>
      </p:sp>
      <p:sp>
        <p:nvSpPr>
          <p:cNvPr id="15" name="TextBox 14"/>
          <p:cNvSpPr txBox="1"/>
          <p:nvPr/>
        </p:nvSpPr>
        <p:spPr>
          <a:xfrm>
            <a:off x="3657600" y="28956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Object</a:t>
            </a:r>
            <a:endParaRPr lang="en-US" sz="2800" dirty="0">
              <a:latin typeface="Arial Narrow" pitchFamily="34" charset="0"/>
            </a:endParaRPr>
          </a:p>
        </p:txBody>
      </p:sp>
      <p:sp>
        <p:nvSpPr>
          <p:cNvPr id="16" name="TextBox 15"/>
          <p:cNvSpPr txBox="1"/>
          <p:nvPr/>
        </p:nvSpPr>
        <p:spPr>
          <a:xfrm>
            <a:off x="6705600" y="2895600"/>
            <a:ext cx="1828800" cy="533400"/>
          </a:xfrm>
          <a:prstGeom prst="rect">
            <a:avLst/>
          </a:prstGeom>
          <a:noFill/>
          <a:ln w="28575">
            <a:solidFill>
              <a:schemeClr val="tx1"/>
            </a:solidFill>
          </a:ln>
        </p:spPr>
        <p:txBody>
          <a:bodyPr wrap="square" rtlCol="0">
            <a:spAutoFit/>
          </a:bodyPr>
          <a:lstStyle/>
          <a:p>
            <a:pPr algn="ctr"/>
            <a:r>
              <a:rPr lang="en-US" sz="2800" dirty="0" smtClean="0">
                <a:latin typeface="Arial Narrow" pitchFamily="34" charset="0"/>
              </a:rPr>
              <a:t>Document</a:t>
            </a:r>
            <a:endParaRPr lang="en-US" sz="2800" dirty="0">
              <a:latin typeface="Arial Narrow" pitchFamily="34" charset="0"/>
            </a:endParaRPr>
          </a:p>
        </p:txBody>
      </p:sp>
      <p:cxnSp>
        <p:nvCxnSpPr>
          <p:cNvPr id="17" name="Elbow Connector 16"/>
          <p:cNvCxnSpPr>
            <a:stCxn id="10" idx="2"/>
            <a:endCxn id="15" idx="0"/>
          </p:cNvCxnSpPr>
          <p:nvPr/>
        </p:nvCxnSpPr>
        <p:spPr>
          <a:xfrm rot="5400000">
            <a:off x="5748010" y="1176010"/>
            <a:ext cx="543580" cy="28956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0" idx="2"/>
            <a:endCxn id="16" idx="0"/>
          </p:cNvCxnSpPr>
          <p:nvPr/>
        </p:nvCxnSpPr>
        <p:spPr>
          <a:xfrm rot="16200000" flipH="1">
            <a:off x="7272010" y="2547610"/>
            <a:ext cx="543580" cy="1524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6" idx="2"/>
            <a:endCxn id="7" idx="0"/>
          </p:cNvCxnSpPr>
          <p:nvPr/>
        </p:nvCxnSpPr>
        <p:spPr>
          <a:xfrm rot="5400000">
            <a:off x="4085570" y="981730"/>
            <a:ext cx="1087161" cy="59817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6" idx="2"/>
            <a:endCxn id="8" idx="0"/>
          </p:cNvCxnSpPr>
          <p:nvPr/>
        </p:nvCxnSpPr>
        <p:spPr>
          <a:xfrm rot="5400000">
            <a:off x="5576560" y="2462540"/>
            <a:ext cx="1076981" cy="30099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6" idx="2"/>
            <a:endCxn id="9" idx="0"/>
          </p:cNvCxnSpPr>
          <p:nvPr/>
        </p:nvCxnSpPr>
        <p:spPr>
          <a:xfrm rot="16200000" flipH="1">
            <a:off x="7095470" y="3953530"/>
            <a:ext cx="1087161" cy="381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ox(i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in)">
                                      <p:cBhvr>
                                        <p:cTn id="25" dur="500"/>
                                        <p:tgtEl>
                                          <p:spTgt spid="19"/>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cTn>
                              </p:par>
                            </p:childTnLst>
                          </p:cTn>
                        </p:par>
                        <p:par>
                          <p:cTn id="30" fill="hold">
                            <p:stCondLst>
                              <p:cond delay="10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ox(in)">
                                      <p:cBhvr>
                                        <p:cTn id="38" dur="500"/>
                                        <p:tgtEl>
                                          <p:spTgt spid="20"/>
                                        </p:tgtEl>
                                      </p:cBhvr>
                                    </p:animEffect>
                                  </p:childTnLst>
                                </p:cTn>
                              </p:par>
                            </p:childTnLst>
                          </p:cTn>
                        </p:par>
                        <p:par>
                          <p:cTn id="39" fill="hold">
                            <p:stCondLst>
                              <p:cond delay="500"/>
                            </p:stCondLst>
                            <p:childTnLst>
                              <p:par>
                                <p:cTn id="40" presetID="4"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childTnLst>
                          </p:cTn>
                        </p:par>
                        <p:par>
                          <p:cTn id="43" fill="hold">
                            <p:stCondLst>
                              <p:cond delay="1000"/>
                            </p:stCondLst>
                            <p:childTnLst>
                              <p:par>
                                <p:cTn id="44" presetID="4" presetClass="entr" presetSubtype="16"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ox(i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ox(in)">
                                      <p:cBhvr>
                                        <p:cTn id="51" dur="500"/>
                                        <p:tgtEl>
                                          <p:spTgt spid="21"/>
                                        </p:tgtEl>
                                      </p:cBhvr>
                                    </p:animEffect>
                                  </p:childTnLst>
                                </p:cTn>
                              </p:par>
                            </p:childTnLst>
                          </p:cTn>
                        </p:par>
                        <p:par>
                          <p:cTn id="52" fill="hold">
                            <p:stCondLst>
                              <p:cond delay="500"/>
                            </p:stCondLst>
                            <p:childTnLst>
                              <p:par>
                                <p:cTn id="53" presetID="4"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ox(in)">
                                      <p:cBhvr>
                                        <p:cTn id="55" dur="500"/>
                                        <p:tgtEl>
                                          <p:spTgt spid="9"/>
                                        </p:tgtEl>
                                      </p:cBhvr>
                                    </p:animEffect>
                                  </p:childTnLst>
                                </p:cTn>
                              </p:par>
                            </p:childTnLst>
                          </p:cTn>
                        </p:par>
                        <p:par>
                          <p:cTn id="56" fill="hold">
                            <p:stCondLst>
                              <p:cond delay="1000"/>
                            </p:stCondLst>
                            <p:childTnLst>
                              <p:par>
                                <p:cTn id="57" presetID="4"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ox(in)">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67-A</a:t>
            </a:r>
            <a:r>
              <a:rPr lang="en-US" sz="3600" b="1" i="1" u="sng" dirty="0" smtClean="0">
                <a:latin typeface="Arial Narrow" pitchFamily="34" charset="0"/>
              </a:rPr>
              <a:t>. </a:t>
            </a:r>
            <a:r>
              <a:rPr lang="en-US" sz="3600" b="1" u="sng" dirty="0" smtClean="0">
                <a:latin typeface="Arial Narrow" pitchFamily="34" charset="0"/>
              </a:rPr>
              <a:t>Proof as to Digital Signature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1981200"/>
          </a:xfrm>
          <a:prstGeom prst="rect">
            <a:avLst/>
          </a:prstGeom>
        </p:spPr>
        <p:txBody>
          <a:bodyPr vert="horz" lIns="91440" tIns="45720" rIns="91440" bIns="45720" rtlCol="0">
            <a:normAutofit/>
          </a:bodyPr>
          <a:lstStyle/>
          <a:p>
            <a:pPr marL="280988" indent="-280988">
              <a:buFont typeface="Arial" pitchFamily="34" charset="0"/>
              <a:buChar char="•"/>
            </a:pPr>
            <a:r>
              <a:rPr lang="en-US" sz="2800" dirty="0" smtClean="0">
                <a:latin typeface="Arial Narrow" pitchFamily="34" charset="0"/>
              </a:rPr>
              <a:t>Except in the case of a secure digital signature, if the digital signature of any subscriber is alleged to have been affixed to an electronic record the fact that such digital signature is the digital signature of the subscriber must be proved.</a:t>
            </a:r>
          </a:p>
          <a:p>
            <a:pPr marL="1143000" marR="0" lvl="2" indent="-228600" algn="l" defTabSz="914400" rtl="0" eaLnBrk="1" fontAlgn="auto" latinLnBrk="0" hangingPunct="1">
              <a:lnSpc>
                <a:spcPct val="100000"/>
              </a:lnSpc>
              <a:spcBef>
                <a:spcPct val="20000"/>
              </a:spcBef>
              <a:spcAft>
                <a:spcPts val="0"/>
              </a:spcAft>
              <a:buClrTx/>
              <a:buSzTx/>
              <a:tabLst/>
              <a:defRPr/>
            </a:pPr>
            <a:endParaRPr kumimoji="0" lang="en-US" sz="4000" b="0" u="none" strike="noStrike" kern="1200" cap="none" spc="0" normalizeH="0" baseline="0" noProof="0" dirty="0" smtClean="0">
              <a:ln>
                <a:noFill/>
              </a:ln>
              <a:solidFill>
                <a:schemeClr val="tx1"/>
              </a:solidFill>
              <a:effectLst/>
              <a:uLnTx/>
              <a:uFillTx/>
              <a:latin typeface="Arial Narrow" pitchFamily="34" charset="0"/>
            </a:endParaRPr>
          </a:p>
        </p:txBody>
      </p:sp>
      <p:sp>
        <p:nvSpPr>
          <p:cNvPr id="4" name="Slide Number Placeholder 5"/>
          <p:cNvSpPr>
            <a:spLocks noGrp="1"/>
          </p:cNvSpPr>
          <p:nvPr>
            <p:ph type="sldNum" sz="quarter" idx="4294967295"/>
          </p:nvPr>
        </p:nvSpPr>
        <p:spPr>
          <a:xfrm>
            <a:off x="6553200" y="6356350"/>
            <a:ext cx="2590800" cy="501650"/>
          </a:xfrm>
          <a:prstGeom prst="rect">
            <a:avLst/>
          </a:prstGeom>
        </p:spPr>
        <p:txBody>
          <a:bodyPr vert="horz" lIns="91440" tIns="45720" rIns="91440" bIns="45720" rtlCol="0" anchor="ctr"/>
          <a:lstStyle>
            <a:lvl1pPr algn="r">
              <a:defRPr sz="1600">
                <a:solidFill>
                  <a:schemeClr val="tx1"/>
                </a:solidFill>
                <a:latin typeface="Arial Narrow" pitchFamily="34" charset="0"/>
              </a:defRPr>
            </a:lvl1pPr>
          </a:lstStyle>
          <a:p>
            <a:r>
              <a:rPr lang="en-US" smtClean="0"/>
              <a:t>Ashok Dohare</a:t>
            </a:r>
          </a:p>
          <a:p>
            <a:r>
              <a:rPr lang="en-US" smtClean="0"/>
              <a:t>Spl DGP</a:t>
            </a:r>
            <a:endParaRPr lang="en-US" dirty="0"/>
          </a:p>
        </p:txBody>
      </p:sp>
      <p:sp>
        <p:nvSpPr>
          <p:cNvPr id="6" name="Text Placeholder 2"/>
          <p:cNvSpPr txBox="1">
            <a:spLocks/>
          </p:cNvSpPr>
          <p:nvPr/>
        </p:nvSpPr>
        <p:spPr>
          <a:xfrm>
            <a:off x="457200" y="3810000"/>
            <a:ext cx="8686800" cy="3048000"/>
          </a:xfrm>
          <a:prstGeom prst="rect">
            <a:avLst/>
          </a:prstGeom>
        </p:spPr>
        <p:txBody>
          <a:bodyPr vert="horz" lIns="91440" tIns="45720" rIns="91440" bIns="45720" rtlCol="0">
            <a:normAutofit/>
          </a:bodyPr>
          <a:lstStyle/>
          <a:p>
            <a:pPr marL="280988" lvl="2" indent="-280988">
              <a:spcBef>
                <a:spcPct val="20000"/>
              </a:spcBef>
              <a:buFont typeface="Arial" pitchFamily="34" charset="0"/>
              <a:buChar char="•"/>
              <a:tabLst>
                <a:tab pos="280988" algn="l"/>
              </a:tabLst>
              <a:defRPr/>
            </a:pPr>
            <a:endParaRPr lang="en-US" sz="4000" b="1" dirty="0" smtClean="0"/>
          </a:p>
          <a:p>
            <a:pPr marL="280988" lvl="2" indent="-280988">
              <a:spcBef>
                <a:spcPct val="20000"/>
              </a:spcBef>
              <a:buFont typeface="Arial" pitchFamily="34" charset="0"/>
              <a:buChar char="•"/>
              <a:tabLst>
                <a:tab pos="280988" algn="l"/>
              </a:tabLst>
              <a:defRPr/>
            </a:pPr>
            <a:endParaRPr kumimoji="0" lang="en-US" sz="4000" b="1"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198438"/>
            <a:ext cx="8229600" cy="8683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u="sng" dirty="0" smtClean="0">
                <a:latin typeface="Arial Narrow" pitchFamily="34" charset="0"/>
                <a:ea typeface="+mj-ea"/>
                <a:cs typeface="+mj-cs"/>
              </a:rPr>
              <a:t>Section 67A  </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5" name="TextBox 4"/>
          <p:cNvSpPr txBox="1"/>
          <p:nvPr/>
        </p:nvSpPr>
        <p:spPr>
          <a:xfrm>
            <a:off x="5240644" y="990600"/>
            <a:ext cx="2455556" cy="4832092"/>
          </a:xfrm>
          <a:prstGeom prst="rect">
            <a:avLst/>
          </a:prstGeom>
          <a:noFill/>
          <a:ln w="28575">
            <a:solidFill>
              <a:schemeClr val="tx1"/>
            </a:solidFill>
          </a:ln>
        </p:spPr>
        <p:txBody>
          <a:bodyPr wrap="square" rtlCol="0">
            <a:spAutoFit/>
          </a:bodyPr>
          <a:lstStyle/>
          <a:p>
            <a:pPr algn="ctr"/>
            <a:r>
              <a:rPr lang="en-US" sz="2800" b="1" dirty="0" smtClean="0">
                <a:solidFill>
                  <a:srgbClr val="0070C0"/>
                </a:solidFill>
                <a:latin typeface="Arial Narrow" pitchFamily="34" charset="0"/>
              </a:rPr>
              <a:t>0101010001010001000111000001110001110000111100000111111110000011110000001010101010101010010101010101010101010101010101010010010101010101010101010101010010</a:t>
            </a:r>
          </a:p>
        </p:txBody>
      </p:sp>
      <p:sp>
        <p:nvSpPr>
          <p:cNvPr id="6" name="Vertical Scroll 5"/>
          <p:cNvSpPr/>
          <p:nvPr/>
        </p:nvSpPr>
        <p:spPr>
          <a:xfrm>
            <a:off x="4572000" y="609600"/>
            <a:ext cx="3733800" cy="5410200"/>
          </a:xfrm>
          <a:prstGeom prst="verticalScroll">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600" y="967026"/>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Creates an Electronic Record</a:t>
            </a:r>
          </a:p>
        </p:txBody>
      </p:sp>
      <p:sp>
        <p:nvSpPr>
          <p:cNvPr id="8" name="TextBox 7"/>
          <p:cNvSpPr txBox="1"/>
          <p:nvPr/>
        </p:nvSpPr>
        <p:spPr>
          <a:xfrm>
            <a:off x="609600" y="2186226"/>
            <a:ext cx="3200400" cy="523220"/>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Digitally Signs it</a:t>
            </a:r>
          </a:p>
        </p:txBody>
      </p:sp>
      <p:sp>
        <p:nvSpPr>
          <p:cNvPr id="9" name="TextBox 8"/>
          <p:cNvSpPr txBox="1"/>
          <p:nvPr/>
        </p:nvSpPr>
        <p:spPr>
          <a:xfrm>
            <a:off x="609600" y="2948226"/>
            <a:ext cx="3200400" cy="1384995"/>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Proof</a:t>
            </a:r>
          </a:p>
          <a:p>
            <a:pPr marL="927100" lvl="1" indent="-469900">
              <a:buFont typeface="Arial" pitchFamily="34" charset="0"/>
              <a:buChar char="•"/>
              <a:tabLst>
                <a:tab pos="469900" algn="l"/>
              </a:tabLst>
            </a:pPr>
            <a:r>
              <a:rPr lang="en-US" sz="2800" b="1" dirty="0" smtClean="0">
                <a:latin typeface="Arial Narrow" pitchFamily="34" charset="0"/>
              </a:rPr>
              <a:t>DSC belongs to the person.</a:t>
            </a:r>
          </a:p>
        </p:txBody>
      </p:sp>
      <p:sp>
        <p:nvSpPr>
          <p:cNvPr id="10" name="TextBox 9"/>
          <p:cNvSpPr txBox="1"/>
          <p:nvPr/>
        </p:nvSpPr>
        <p:spPr>
          <a:xfrm>
            <a:off x="609600" y="4535031"/>
            <a:ext cx="3657600" cy="2246769"/>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 Signature</a:t>
            </a:r>
          </a:p>
          <a:p>
            <a:pPr marL="927100" lvl="1" indent="-469900">
              <a:buFont typeface="Arial" pitchFamily="34" charset="0"/>
              <a:buChar char="•"/>
              <a:tabLst>
                <a:tab pos="469900" algn="l"/>
              </a:tabLst>
            </a:pPr>
            <a:r>
              <a:rPr lang="en-US" sz="2800" b="1" dirty="0" smtClean="0">
                <a:latin typeface="Arial Narrow" pitchFamily="34" charset="0"/>
              </a:rPr>
              <a:t>Confidentiality</a:t>
            </a:r>
          </a:p>
          <a:p>
            <a:pPr marL="927100" lvl="1" indent="-469900">
              <a:buFont typeface="Arial" pitchFamily="34" charset="0"/>
              <a:buChar char="•"/>
              <a:tabLst>
                <a:tab pos="469900" algn="l"/>
              </a:tabLst>
            </a:pPr>
            <a:r>
              <a:rPr lang="en-US" sz="2800" b="1" dirty="0" smtClean="0">
                <a:latin typeface="Arial Narrow" pitchFamily="34" charset="0"/>
              </a:rPr>
              <a:t>Authenticity</a:t>
            </a:r>
          </a:p>
          <a:p>
            <a:pPr marL="927100" lvl="1" indent="-469900">
              <a:buFont typeface="Arial" pitchFamily="34" charset="0"/>
              <a:buChar char="•"/>
              <a:tabLst>
                <a:tab pos="469900" algn="l"/>
              </a:tabLst>
            </a:pPr>
            <a:r>
              <a:rPr lang="en-US" sz="2800" b="1" dirty="0" smtClean="0">
                <a:latin typeface="Arial Narrow" pitchFamily="34" charset="0"/>
              </a:rPr>
              <a:t>Integrity</a:t>
            </a:r>
          </a:p>
          <a:p>
            <a:pPr marL="927100" lvl="1" indent="-469900">
              <a:buFont typeface="Arial" pitchFamily="34" charset="0"/>
              <a:buChar char="•"/>
              <a:tabLst>
                <a:tab pos="469900" algn="l"/>
              </a:tabLst>
            </a:pPr>
            <a:r>
              <a:rPr lang="en-US" sz="2800" b="1" dirty="0" smtClean="0">
                <a:latin typeface="Arial Narrow" pitchFamily="34" charset="0"/>
              </a:rPr>
              <a:t>Non-repudiation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Autofit/>
          </a:bodyPr>
          <a:lstStyle/>
          <a:p>
            <a:pPr marL="280988" lvl="2" indent="-280988">
              <a:spcBef>
                <a:spcPct val="20000"/>
              </a:spcBef>
              <a:buFont typeface="Arial" pitchFamily="34" charset="0"/>
              <a:buChar char="•"/>
              <a:tabLst>
                <a:tab pos="280988" algn="l"/>
              </a:tabLst>
              <a:defRPr/>
            </a:pPr>
            <a:r>
              <a:rPr lang="en-US" b="1" dirty="0" smtClean="0"/>
              <a:t>(1) Notwithstanding anything contained in this Act, any information contained in an electronic record which is printed on a paper, stored, recorded or copied in optical or magnetic media produced by a computer (hereinafter referred to as the computer output) shall be </a:t>
            </a:r>
            <a:r>
              <a:rPr lang="en-US" b="1" u="sng" dirty="0" smtClean="0"/>
              <a:t>deemed to be also a document</a:t>
            </a:r>
            <a:r>
              <a:rPr lang="en-US" b="1" dirty="0" smtClean="0"/>
              <a:t>, if the conditions mentioned in this section are satisfied in relation to the information and computer in question and shall be admissible in any proceedings, without further proof or production of the original, as evidence of any contents of the original or of any fact stated therein of which direct evidence would be admissible.</a:t>
            </a:r>
          </a:p>
          <a:p>
            <a:pPr marL="280988" lvl="2" indent="-280988">
              <a:spcBef>
                <a:spcPct val="20000"/>
              </a:spcBef>
              <a:buFont typeface="Arial" pitchFamily="34" charset="0"/>
              <a:buChar char="•"/>
              <a:tabLst>
                <a:tab pos="280988" algn="l"/>
              </a:tabLst>
              <a:defRPr/>
            </a:pPr>
            <a:r>
              <a:rPr lang="en-US" b="1" dirty="0" smtClean="0"/>
              <a:t>(2)The conditions referred to in sub-section (1) in respect of a computer output shall be the following namely:-</a:t>
            </a:r>
          </a:p>
          <a:p>
            <a:pPr marL="288925" indent="-288925">
              <a:buFont typeface="Arial" pitchFamily="34" charset="0"/>
              <a:buChar char="•"/>
            </a:pPr>
            <a:r>
              <a:rPr lang="en-US" b="1" dirty="0" smtClean="0"/>
              <a:t> the computer output containing the information was produced by the computer during the period over which the computer was used regularly to store or process information for the purposes of any activities regularly carried on over that period by the person having lawful control over the use of the computer;</a:t>
            </a:r>
          </a:p>
          <a:p>
            <a:pPr marL="288925" lvl="0" indent="-288925">
              <a:buFont typeface="Arial" pitchFamily="34" charset="0"/>
              <a:buChar char="•"/>
            </a:pPr>
            <a:r>
              <a:rPr lang="en-US" b="1" dirty="0" smtClean="0"/>
              <a:t>during the said period, information of the kind contained in the electronic record or of the kind from which the information so contained is derived was regularly fed into the computer in the ordinary course of the said activities;</a:t>
            </a:r>
          </a:p>
          <a:p>
            <a:pPr marL="288925" lvl="0" indent="-288925">
              <a:buFont typeface="Arial" pitchFamily="34" charset="0"/>
              <a:buChar char="•"/>
            </a:pPr>
            <a:r>
              <a:rPr lang="en-US" b="1" dirty="0" smtClean="0"/>
              <a:t>throughout the material part of the said period, the computer was operating properly or, if not, then in respect of any period in which it was not operating properly or was out of operation during that part of the period, was not such as to affect the electronic record or the accuracy of its contents; and</a:t>
            </a:r>
          </a:p>
          <a:p>
            <a:pPr marL="352425" indent="-352425">
              <a:buFont typeface="Arial" pitchFamily="34" charset="0"/>
              <a:buChar char="•"/>
            </a:pPr>
            <a:endParaRPr lang="en-US" b="1" dirty="0" smtClean="0"/>
          </a:p>
          <a:p>
            <a:pPr marL="352425" marR="0" lvl="2" indent="-352425" algn="l" defTabSz="914400" rtl="0" eaLnBrk="1" fontAlgn="auto" latinLnBrk="0" hangingPunct="1">
              <a:lnSpc>
                <a:spcPct val="100000"/>
              </a:lnSpc>
              <a:spcBef>
                <a:spcPct val="20000"/>
              </a:spcBef>
              <a:spcAft>
                <a:spcPts val="0"/>
              </a:spcAft>
              <a:buClrTx/>
              <a:buSzTx/>
              <a:tabLst/>
              <a:defRPr/>
            </a:pPr>
            <a:endParaRPr kumimoji="0" lang="en-US" b="1" u="none" strike="noStrike" kern="1200" cap="none" spc="0" normalizeH="0" baseline="0" noProof="0" dirty="0" smtClean="0">
              <a:ln>
                <a:noFill/>
              </a:ln>
              <a:solidFill>
                <a:schemeClr val="tx1"/>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par>
                          <p:cTn id="11" fill="hold">
                            <p:stCondLst>
                              <p:cond delay="500"/>
                            </p:stCondLst>
                            <p:childTnLst>
                              <p:par>
                                <p:cTn id="12" presetID="4" presetClass="entr" presetSubtype="16"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ox(in)">
                                      <p:cBhvr>
                                        <p:cTn id="14" dur="500"/>
                                        <p:tgtEl>
                                          <p:spTgt spid="3">
                                            <p:txEl>
                                              <p:pRg st="2" end="2"/>
                                            </p:txEl>
                                          </p:spTgt>
                                        </p:tgtEl>
                                      </p:cBhvr>
                                    </p:animEffect>
                                  </p:childTnLst>
                                </p:cTn>
                              </p:par>
                            </p:childTnLst>
                          </p:cTn>
                        </p:par>
                        <p:par>
                          <p:cTn id="15" fill="hold">
                            <p:stCondLst>
                              <p:cond delay="1000"/>
                            </p:stCondLst>
                            <p:childTnLst>
                              <p:par>
                                <p:cTn id="16" presetID="4" presetClass="entr" presetSubtype="16"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childTnLst>
                          </p:cTn>
                        </p:par>
                        <p:par>
                          <p:cTn id="19" fill="hold">
                            <p:stCondLst>
                              <p:cond delay="1500"/>
                            </p:stCondLst>
                            <p:childTnLst>
                              <p:par>
                                <p:cTn id="20" presetID="4" presetClass="entr" presetSubtype="16"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65B</a:t>
            </a:r>
            <a:r>
              <a:rPr lang="en-US" sz="3600" b="1" i="1" u="sng" dirty="0" smtClean="0">
                <a:latin typeface="Arial Narrow" pitchFamily="34" charset="0"/>
              </a:rPr>
              <a:t>.</a:t>
            </a:r>
            <a:r>
              <a:rPr lang="en-US" sz="3600" i="1" u="sng" dirty="0" smtClean="0">
                <a:latin typeface="Arial Narrow" pitchFamily="34" charset="0"/>
              </a:rPr>
              <a:t>	</a:t>
            </a:r>
            <a:r>
              <a:rPr lang="en-US" sz="3600" b="1" u="sng" dirty="0" smtClean="0">
                <a:latin typeface="Arial Narrow" pitchFamily="34" charset="0"/>
              </a:rPr>
              <a:t>Admissibility of electronic records</a:t>
            </a:r>
          </a:p>
        </p:txBody>
      </p:sp>
      <p:sp>
        <p:nvSpPr>
          <p:cNvPr id="6" name="Text Placeholder 2"/>
          <p:cNvSpPr txBox="1">
            <a:spLocks/>
          </p:cNvSpPr>
          <p:nvPr/>
        </p:nvSpPr>
        <p:spPr>
          <a:xfrm>
            <a:off x="457200" y="990600"/>
            <a:ext cx="8686800" cy="5867400"/>
          </a:xfrm>
          <a:prstGeom prst="rect">
            <a:avLst/>
          </a:prstGeom>
        </p:spPr>
        <p:txBody>
          <a:bodyPr vert="horz" lIns="91440" tIns="45720" rIns="91440" bIns="45720" rtlCol="0">
            <a:noAutofit/>
          </a:bodyPr>
          <a:lstStyle/>
          <a:p>
            <a:pPr marL="352425" lvl="0" indent="-352425">
              <a:buFont typeface="Arial" pitchFamily="34" charset="0"/>
              <a:buChar char="•"/>
            </a:pPr>
            <a:r>
              <a:rPr lang="en-US" b="1" dirty="0" smtClean="0"/>
              <a:t>the information contained in the electronic record reproduces or is derived from such information fed into the computer in the ordinary course of the said activities.</a:t>
            </a:r>
          </a:p>
          <a:p>
            <a:pPr marL="352425" indent="-352425">
              <a:buFont typeface="Arial" pitchFamily="34" charset="0"/>
              <a:buChar char="•"/>
            </a:pPr>
            <a:r>
              <a:rPr lang="en-US" b="1" dirty="0" smtClean="0"/>
              <a:t> (3)Where over any period, the function of storing or processing information for the purposes of any activities regularly carried on over that period as mentioned in clause (a) of sub-section (2) was regularly performed by computers, whether -by a combination of computers operating over that period; or</a:t>
            </a:r>
          </a:p>
          <a:p>
            <a:pPr marL="352425" indent="-352425">
              <a:buFont typeface="Arial" pitchFamily="34" charset="0"/>
              <a:buChar char="•"/>
            </a:pPr>
            <a:r>
              <a:rPr lang="en-US" b="1" dirty="0" smtClean="0"/>
              <a:t> by different computers operating in succession over that period; or</a:t>
            </a:r>
          </a:p>
          <a:p>
            <a:pPr marL="352425" indent="-352425">
              <a:buFont typeface="Arial" pitchFamily="34" charset="0"/>
              <a:buChar char="•"/>
            </a:pPr>
            <a:r>
              <a:rPr lang="en-US" b="1" dirty="0" smtClean="0"/>
              <a:t> by different combinations of computers operating in succession over that period; or</a:t>
            </a:r>
          </a:p>
          <a:p>
            <a:pPr marL="352425" indent="-352425">
              <a:buFont typeface="Arial" pitchFamily="34" charset="0"/>
              <a:buChar char="•"/>
            </a:pPr>
            <a:r>
              <a:rPr lang="en-US" b="1" dirty="0" smtClean="0">
                <a:latin typeface="Arial Narrow" pitchFamily="34" charset="0"/>
              </a:rPr>
              <a:t>(5)   .For the purposes  of this section,- </a:t>
            </a:r>
          </a:p>
          <a:p>
            <a:pPr marL="352425" lvl="0" indent="-352425">
              <a:buFont typeface="Arial" pitchFamily="34" charset="0"/>
              <a:buChar char="•"/>
            </a:pPr>
            <a:r>
              <a:rPr lang="en-US" b="1" dirty="0" smtClean="0">
                <a:latin typeface="Arial Narrow" pitchFamily="34" charset="0"/>
              </a:rPr>
              <a:t>information shall be taken to be supplied to a computer if it is supplied thereto in any appropriate form and whether it is so supplied directly or (with or without human intervention) by means of any appropriate equipment.</a:t>
            </a:r>
          </a:p>
          <a:p>
            <a:pPr marL="352425" lvl="0" indent="-352425">
              <a:buFont typeface="Arial" pitchFamily="34" charset="0"/>
              <a:buChar char="•"/>
            </a:pPr>
            <a:r>
              <a:rPr lang="en-US" b="1" dirty="0" smtClean="0">
                <a:latin typeface="Arial Narrow" pitchFamily="34" charset="0"/>
              </a:rPr>
              <a:t>whether in the course of activities carried on by any official, information is supplied with a view to its being stored or processed for the purposes of those activities by a computer operated otherwise than in the course of those activities, that information, if duly supplied to that computer, shall be taken to be supplied to it in the course of those activities;</a:t>
            </a:r>
          </a:p>
          <a:p>
            <a:pPr marL="352425" lvl="0" indent="-352425">
              <a:buFont typeface="Arial" pitchFamily="34" charset="0"/>
              <a:buChar char="•"/>
            </a:pPr>
            <a:r>
              <a:rPr lang="en-US" b="1" dirty="0" smtClean="0">
                <a:latin typeface="Arial Narrow" pitchFamily="34" charset="0"/>
              </a:rPr>
              <a:t>a computer output shall be taken to have been produced by a computer whether it was produced by it directly or (with or without human intervention) by means of any appropriate equipment.</a:t>
            </a:r>
          </a:p>
          <a:p>
            <a:pPr marL="352425" indent="-352425"/>
            <a:endParaRPr lang="en-US" b="1" dirty="0" smtClean="0">
              <a:latin typeface="Arial Narrow" pitchFamily="34" charset="0"/>
            </a:endParaRPr>
          </a:p>
          <a:p>
            <a:pPr marL="352425" marR="0" lvl="2" indent="-352425" algn="l" defTabSz="914400" rtl="0" eaLnBrk="1" fontAlgn="auto" latinLnBrk="0" hangingPunct="1">
              <a:lnSpc>
                <a:spcPct val="100000"/>
              </a:lnSpc>
              <a:spcBef>
                <a:spcPct val="20000"/>
              </a:spcBef>
              <a:spcAft>
                <a:spcPts val="0"/>
              </a:spcAft>
              <a:buClrTx/>
              <a:buSzTx/>
              <a:tabLst/>
              <a:defRPr/>
            </a:pPr>
            <a:endParaRPr kumimoji="0" lang="en-US" b="1" u="none" strike="noStrike" kern="1200" cap="none" spc="0" normalizeH="0" baseline="0" noProof="0" dirty="0" smtClean="0">
              <a:ln>
                <a:noFill/>
              </a:ln>
              <a:solidFill>
                <a:schemeClr val="tx1"/>
              </a:solidFill>
              <a:effectLst/>
              <a:uLnTx/>
              <a:uFillTx/>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ox(in)">
                                      <p:cBhvr>
                                        <p:cTn id="11" dur="500"/>
                                        <p:tgtEl>
                                          <p:spTgt spid="6">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500"/>
                                        <p:tgtEl>
                                          <p:spTgt spid="6">
                                            <p:txEl>
                                              <p:pRg st="2" end="2"/>
                                            </p:txEl>
                                          </p:spTgt>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ox(in)">
                                      <p:cBhvr>
                                        <p:cTn id="19" dur="500"/>
                                        <p:tgtEl>
                                          <p:spTgt spid="6">
                                            <p:txEl>
                                              <p:pRg st="3" end="3"/>
                                            </p:txEl>
                                          </p:spTgt>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ox(in)">
                                      <p:cBhvr>
                                        <p:cTn id="23" dur="500"/>
                                        <p:tgtEl>
                                          <p:spTgt spid="6">
                                            <p:txEl>
                                              <p:pRg st="4" end="4"/>
                                            </p:txEl>
                                          </p:spTgt>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ox(in)">
                                      <p:cBhvr>
                                        <p:cTn id="27" dur="500"/>
                                        <p:tgtEl>
                                          <p:spTgt spid="6">
                                            <p:txEl>
                                              <p:pRg st="5" end="5"/>
                                            </p:txEl>
                                          </p:spTgt>
                                        </p:tgtEl>
                                      </p:cBhvr>
                                    </p:animEffect>
                                  </p:childTnLst>
                                </p:cTn>
                              </p:par>
                            </p:childTnLst>
                          </p:cTn>
                        </p:par>
                        <p:par>
                          <p:cTn id="28" fill="hold">
                            <p:stCondLst>
                              <p:cond delay="3000"/>
                            </p:stCondLst>
                            <p:childTnLst>
                              <p:par>
                                <p:cTn id="29" presetID="4" presetClass="entr" presetSubtype="16"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box(in)">
                                      <p:cBhvr>
                                        <p:cTn id="31" dur="500"/>
                                        <p:tgtEl>
                                          <p:spTgt spid="6">
                                            <p:txEl>
                                              <p:pRg st="6" end="6"/>
                                            </p:txEl>
                                          </p:spTgt>
                                        </p:tgtEl>
                                      </p:cBhvr>
                                    </p:animEffect>
                                  </p:childTnLst>
                                </p:cTn>
                              </p:par>
                            </p:childTnLst>
                          </p:cTn>
                        </p:par>
                        <p:par>
                          <p:cTn id="32" fill="hold">
                            <p:stCondLst>
                              <p:cond delay="3500"/>
                            </p:stCondLst>
                            <p:childTnLst>
                              <p:par>
                                <p:cTn id="33" presetID="4" presetClass="entr" presetSubtype="16"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box(in)">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685800" y="774700"/>
            <a:ext cx="8458200" cy="954107"/>
          </a:xfrm>
          <a:prstGeom prst="rect">
            <a:avLst/>
          </a:prstGeom>
          <a:noFill/>
          <a:ln w="9525">
            <a:noFill/>
            <a:miter lim="800000"/>
            <a:headEnd/>
            <a:tailEnd/>
          </a:ln>
          <a:effectLst/>
        </p:spPr>
        <p:txBody>
          <a:bodyPr>
            <a:spAutoFit/>
          </a:bodyPr>
          <a:lstStyle/>
          <a:p>
            <a:pPr>
              <a:buClr>
                <a:schemeClr val="tx1"/>
              </a:buClr>
            </a:pPr>
            <a:r>
              <a:rPr lang="en-US" sz="3200" b="1" u="sng" dirty="0">
                <a:latin typeface="Arial Narrow" pitchFamily="34" charset="0"/>
              </a:rPr>
              <a:t>INTERNET </a:t>
            </a:r>
          </a:p>
          <a:p>
            <a:pPr>
              <a:buClr>
                <a:schemeClr val="tx1"/>
              </a:buClr>
              <a:buFont typeface="Wingdings" pitchFamily="2" charset="2"/>
              <a:buChar char="v"/>
            </a:pPr>
            <a:r>
              <a:rPr lang="en-US" sz="2400" dirty="0">
                <a:latin typeface="Arial Narrow" pitchFamily="34" charset="0"/>
              </a:rPr>
              <a:t>  was never designed for what it is being used today</a:t>
            </a:r>
          </a:p>
        </p:txBody>
      </p:sp>
      <p:sp>
        <p:nvSpPr>
          <p:cNvPr id="184323" name="Text Box 3"/>
          <p:cNvSpPr txBox="1">
            <a:spLocks noChangeArrowheads="1"/>
          </p:cNvSpPr>
          <p:nvPr/>
        </p:nvSpPr>
        <p:spPr bwMode="auto">
          <a:xfrm>
            <a:off x="685800" y="2081213"/>
            <a:ext cx="6495561" cy="3134769"/>
          </a:xfrm>
          <a:prstGeom prst="rect">
            <a:avLst/>
          </a:prstGeom>
          <a:noFill/>
          <a:ln w="9525">
            <a:noFill/>
            <a:miter lim="800000"/>
            <a:headEnd/>
            <a:tailEnd/>
          </a:ln>
          <a:effectLst/>
        </p:spPr>
        <p:txBody>
          <a:bodyPr wrap="none">
            <a:spAutoFit/>
          </a:bodyPr>
          <a:lstStyle/>
          <a:p>
            <a:pPr>
              <a:buClr>
                <a:schemeClr val="tx1"/>
              </a:buClr>
              <a:buFont typeface="Wingdings" pitchFamily="2" charset="2"/>
              <a:buChar char="v"/>
            </a:pPr>
            <a:r>
              <a:rPr lang="en-US" sz="2800" dirty="0">
                <a:latin typeface="Arial Narrow" pitchFamily="34" charset="0"/>
              </a:rPr>
              <a:t>  INTERNET was designed for academic use</a:t>
            </a:r>
          </a:p>
          <a:p>
            <a:pPr lvl="1">
              <a:buClr>
                <a:schemeClr val="tx1"/>
              </a:buClr>
              <a:buFont typeface="Wingdings" pitchFamily="2" charset="2"/>
              <a:buChar char="v"/>
            </a:pPr>
            <a:r>
              <a:rPr lang="en-US" sz="2800" dirty="0">
                <a:latin typeface="Arial Narrow" pitchFamily="34" charset="0"/>
              </a:rPr>
              <a:t>    Free exchange of Academic Information</a:t>
            </a:r>
          </a:p>
          <a:p>
            <a:pPr>
              <a:buClr>
                <a:schemeClr val="tx1"/>
              </a:buClr>
              <a:buFont typeface="Wingdings" pitchFamily="2" charset="2"/>
              <a:buChar char="v"/>
            </a:pPr>
            <a:r>
              <a:rPr lang="en-US" sz="2800" dirty="0">
                <a:latin typeface="Arial Narrow" pitchFamily="34" charset="0"/>
              </a:rPr>
              <a:t>  This in itself raised issues of</a:t>
            </a:r>
          </a:p>
          <a:p>
            <a:pPr lvl="1">
              <a:lnSpc>
                <a:spcPct val="50000"/>
              </a:lnSpc>
              <a:spcBef>
                <a:spcPct val="50000"/>
              </a:spcBef>
              <a:buClr>
                <a:schemeClr val="tx1"/>
              </a:buClr>
              <a:buFont typeface="Wingdings" pitchFamily="2" charset="2"/>
              <a:buChar char="v"/>
            </a:pPr>
            <a:r>
              <a:rPr lang="en-US" sz="2800" dirty="0">
                <a:latin typeface="Arial Narrow" pitchFamily="34" charset="0"/>
              </a:rPr>
              <a:t>   Privacy</a:t>
            </a:r>
          </a:p>
          <a:p>
            <a:pPr lvl="1">
              <a:lnSpc>
                <a:spcPct val="50000"/>
              </a:lnSpc>
              <a:spcBef>
                <a:spcPct val="50000"/>
              </a:spcBef>
              <a:buClr>
                <a:schemeClr val="tx1"/>
              </a:buClr>
              <a:buFont typeface="Wingdings" pitchFamily="2" charset="2"/>
              <a:buChar char="v"/>
            </a:pPr>
            <a:r>
              <a:rPr lang="en-US" sz="2800" dirty="0">
                <a:latin typeface="Arial Narrow" pitchFamily="34" charset="0"/>
              </a:rPr>
              <a:t>   Accuracy</a:t>
            </a:r>
          </a:p>
          <a:p>
            <a:pPr lvl="1">
              <a:lnSpc>
                <a:spcPct val="50000"/>
              </a:lnSpc>
              <a:spcBef>
                <a:spcPct val="50000"/>
              </a:spcBef>
              <a:buClr>
                <a:schemeClr val="tx1"/>
              </a:buClr>
              <a:buFont typeface="Wingdings" pitchFamily="2" charset="2"/>
              <a:buChar char="v"/>
            </a:pPr>
            <a:r>
              <a:rPr lang="en-US" sz="2800" dirty="0">
                <a:latin typeface="Arial Narrow" pitchFamily="34" charset="0"/>
              </a:rPr>
              <a:t>   Property</a:t>
            </a:r>
          </a:p>
          <a:p>
            <a:pPr lvl="1">
              <a:lnSpc>
                <a:spcPct val="50000"/>
              </a:lnSpc>
              <a:spcBef>
                <a:spcPct val="50000"/>
              </a:spcBef>
              <a:buClr>
                <a:schemeClr val="tx1"/>
              </a:buClr>
              <a:buFont typeface="Wingdings" pitchFamily="2" charset="2"/>
              <a:buChar char="v"/>
            </a:pPr>
            <a:r>
              <a:rPr lang="en-US" sz="2800" dirty="0">
                <a:latin typeface="Arial Narrow" pitchFamily="34" charset="0"/>
              </a:rPr>
              <a:t>   Accessibility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0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box(in)">
                                      <p:cBhvr>
                                        <p:cTn id="7" dur="500"/>
                                        <p:tgtEl>
                                          <p:spTgt spid="184323">
                                            <p:txEl>
                                              <p:pRg st="0" end="0"/>
                                            </p:txEl>
                                          </p:spTgt>
                                        </p:tgtEl>
                                      </p:cBhvr>
                                    </p:animEffect>
                                  </p:childTnLst>
                                </p:cTn>
                              </p:par>
                              <p:par>
                                <p:cTn id="8" presetID="4" presetClass="entr" presetSubtype="16" fill="hold" grpId="0" nodeType="withEffect">
                                  <p:stCondLst>
                                    <p:cond delay="1000"/>
                                  </p:stCondLst>
                                  <p:childTnLst>
                                    <p:set>
                                      <p:cBhvr>
                                        <p:cTn id="9" dur="1" fill="hold">
                                          <p:stCondLst>
                                            <p:cond delay="0"/>
                                          </p:stCondLst>
                                        </p:cTn>
                                        <p:tgtEl>
                                          <p:spTgt spid="184323">
                                            <p:txEl>
                                              <p:pRg st="1" end="1"/>
                                            </p:txEl>
                                          </p:spTgt>
                                        </p:tgtEl>
                                        <p:attrNameLst>
                                          <p:attrName>style.visibility</p:attrName>
                                        </p:attrNameLst>
                                      </p:cBhvr>
                                      <p:to>
                                        <p:strVal val="visible"/>
                                      </p:to>
                                    </p:set>
                                    <p:animEffect transition="in" filter="box(in)">
                                      <p:cBhvr>
                                        <p:cTn id="10" dur="500"/>
                                        <p:tgtEl>
                                          <p:spTgt spid="184323">
                                            <p:txEl>
                                              <p:pRg st="1" end="1"/>
                                            </p:txEl>
                                          </p:spTgt>
                                        </p:tgtEl>
                                      </p:cBhvr>
                                    </p:animEffect>
                                  </p:childTnLst>
                                </p:cTn>
                              </p:par>
                            </p:childTnLst>
                          </p:cTn>
                        </p:par>
                        <p:par>
                          <p:cTn id="11" fill="hold">
                            <p:stCondLst>
                              <p:cond delay="1500"/>
                            </p:stCondLst>
                            <p:childTnLst>
                              <p:par>
                                <p:cTn id="12" presetID="4" presetClass="entr" presetSubtype="16" fill="hold" grpId="0" nodeType="afterEffect">
                                  <p:stCondLst>
                                    <p:cond delay="1000"/>
                                  </p:stCondLst>
                                  <p:childTnLst>
                                    <p:set>
                                      <p:cBhvr>
                                        <p:cTn id="13" dur="1" fill="hold">
                                          <p:stCondLst>
                                            <p:cond delay="0"/>
                                          </p:stCondLst>
                                        </p:cTn>
                                        <p:tgtEl>
                                          <p:spTgt spid="184323">
                                            <p:txEl>
                                              <p:pRg st="2" end="2"/>
                                            </p:txEl>
                                          </p:spTgt>
                                        </p:tgtEl>
                                        <p:attrNameLst>
                                          <p:attrName>style.visibility</p:attrName>
                                        </p:attrNameLst>
                                      </p:cBhvr>
                                      <p:to>
                                        <p:strVal val="visible"/>
                                      </p:to>
                                    </p:set>
                                    <p:animEffect transition="in" filter="box(in)">
                                      <p:cBhvr>
                                        <p:cTn id="14" dur="500"/>
                                        <p:tgtEl>
                                          <p:spTgt spid="184323">
                                            <p:txEl>
                                              <p:pRg st="2" end="2"/>
                                            </p:txEl>
                                          </p:spTgt>
                                        </p:tgtEl>
                                      </p:cBhvr>
                                    </p:animEffect>
                                  </p:childTnLst>
                                </p:cTn>
                              </p:par>
                              <p:par>
                                <p:cTn id="15" presetID="4" presetClass="entr" presetSubtype="16" fill="hold" grpId="0" nodeType="withEffect">
                                  <p:stCondLst>
                                    <p:cond delay="1000"/>
                                  </p:stCondLst>
                                  <p:childTnLst>
                                    <p:set>
                                      <p:cBhvr>
                                        <p:cTn id="16" dur="1" fill="hold">
                                          <p:stCondLst>
                                            <p:cond delay="0"/>
                                          </p:stCondLst>
                                        </p:cTn>
                                        <p:tgtEl>
                                          <p:spTgt spid="184323">
                                            <p:txEl>
                                              <p:pRg st="3" end="3"/>
                                            </p:txEl>
                                          </p:spTgt>
                                        </p:tgtEl>
                                        <p:attrNameLst>
                                          <p:attrName>style.visibility</p:attrName>
                                        </p:attrNameLst>
                                      </p:cBhvr>
                                      <p:to>
                                        <p:strVal val="visible"/>
                                      </p:to>
                                    </p:set>
                                    <p:animEffect transition="in" filter="box(in)">
                                      <p:cBhvr>
                                        <p:cTn id="17" dur="500"/>
                                        <p:tgtEl>
                                          <p:spTgt spid="184323">
                                            <p:txEl>
                                              <p:pRg st="3" end="3"/>
                                            </p:txEl>
                                          </p:spTgt>
                                        </p:tgtEl>
                                      </p:cBhvr>
                                    </p:animEffect>
                                  </p:childTnLst>
                                </p:cTn>
                              </p:par>
                              <p:par>
                                <p:cTn id="18" presetID="4" presetClass="entr" presetSubtype="16" fill="hold" grpId="0" nodeType="withEffect">
                                  <p:stCondLst>
                                    <p:cond delay="1000"/>
                                  </p:stCondLst>
                                  <p:childTnLst>
                                    <p:set>
                                      <p:cBhvr>
                                        <p:cTn id="19" dur="1" fill="hold">
                                          <p:stCondLst>
                                            <p:cond delay="0"/>
                                          </p:stCondLst>
                                        </p:cTn>
                                        <p:tgtEl>
                                          <p:spTgt spid="184323">
                                            <p:txEl>
                                              <p:pRg st="4" end="4"/>
                                            </p:txEl>
                                          </p:spTgt>
                                        </p:tgtEl>
                                        <p:attrNameLst>
                                          <p:attrName>style.visibility</p:attrName>
                                        </p:attrNameLst>
                                      </p:cBhvr>
                                      <p:to>
                                        <p:strVal val="visible"/>
                                      </p:to>
                                    </p:set>
                                    <p:animEffect transition="in" filter="box(in)">
                                      <p:cBhvr>
                                        <p:cTn id="20" dur="500"/>
                                        <p:tgtEl>
                                          <p:spTgt spid="184323">
                                            <p:txEl>
                                              <p:pRg st="4" end="4"/>
                                            </p:txEl>
                                          </p:spTgt>
                                        </p:tgtEl>
                                      </p:cBhvr>
                                    </p:animEffect>
                                  </p:childTnLst>
                                </p:cTn>
                              </p:par>
                              <p:par>
                                <p:cTn id="21" presetID="4" presetClass="entr" presetSubtype="16" fill="hold" grpId="0" nodeType="withEffect">
                                  <p:stCondLst>
                                    <p:cond delay="1000"/>
                                  </p:stCondLst>
                                  <p:childTnLst>
                                    <p:set>
                                      <p:cBhvr>
                                        <p:cTn id="22" dur="1" fill="hold">
                                          <p:stCondLst>
                                            <p:cond delay="0"/>
                                          </p:stCondLst>
                                        </p:cTn>
                                        <p:tgtEl>
                                          <p:spTgt spid="184323">
                                            <p:txEl>
                                              <p:pRg st="5" end="5"/>
                                            </p:txEl>
                                          </p:spTgt>
                                        </p:tgtEl>
                                        <p:attrNameLst>
                                          <p:attrName>style.visibility</p:attrName>
                                        </p:attrNameLst>
                                      </p:cBhvr>
                                      <p:to>
                                        <p:strVal val="visible"/>
                                      </p:to>
                                    </p:set>
                                    <p:animEffect transition="in" filter="box(in)">
                                      <p:cBhvr>
                                        <p:cTn id="23" dur="500"/>
                                        <p:tgtEl>
                                          <p:spTgt spid="184323">
                                            <p:txEl>
                                              <p:pRg st="5" end="5"/>
                                            </p:txEl>
                                          </p:spTgt>
                                        </p:tgtEl>
                                      </p:cBhvr>
                                    </p:animEffect>
                                  </p:childTnLst>
                                </p:cTn>
                              </p:par>
                              <p:par>
                                <p:cTn id="24" presetID="4" presetClass="entr" presetSubtype="16" fill="hold" grpId="0" nodeType="withEffect">
                                  <p:stCondLst>
                                    <p:cond delay="1000"/>
                                  </p:stCondLst>
                                  <p:childTnLst>
                                    <p:set>
                                      <p:cBhvr>
                                        <p:cTn id="25" dur="1" fill="hold">
                                          <p:stCondLst>
                                            <p:cond delay="0"/>
                                          </p:stCondLst>
                                        </p:cTn>
                                        <p:tgtEl>
                                          <p:spTgt spid="184323">
                                            <p:txEl>
                                              <p:pRg st="6" end="6"/>
                                            </p:txEl>
                                          </p:spTgt>
                                        </p:tgtEl>
                                        <p:attrNameLst>
                                          <p:attrName>style.visibility</p:attrName>
                                        </p:attrNameLst>
                                      </p:cBhvr>
                                      <p:to>
                                        <p:strVal val="visible"/>
                                      </p:to>
                                    </p:set>
                                    <p:animEffect transition="in" filter="box(in)">
                                      <p:cBhvr>
                                        <p:cTn id="26" dur="500"/>
                                        <p:tgtEl>
                                          <p:spTgt spid="1843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198438"/>
            <a:ext cx="8229600" cy="8683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b="1" u="sng" dirty="0" smtClean="0">
                <a:latin typeface="Arial Narrow" pitchFamily="34" charset="0"/>
                <a:ea typeface="+mj-ea"/>
                <a:cs typeface="+mj-cs"/>
              </a:rPr>
              <a:t>Section 65B  </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4" name="TextBox 3"/>
          <p:cNvSpPr txBox="1"/>
          <p:nvPr/>
        </p:nvSpPr>
        <p:spPr>
          <a:xfrm>
            <a:off x="5240644" y="152400"/>
            <a:ext cx="2455556" cy="6555641"/>
          </a:xfrm>
          <a:prstGeom prst="rect">
            <a:avLst/>
          </a:prstGeom>
          <a:noFill/>
          <a:ln w="28575">
            <a:solidFill>
              <a:schemeClr val="tx1"/>
            </a:solidFill>
          </a:ln>
        </p:spPr>
        <p:txBody>
          <a:bodyPr wrap="square" rtlCol="0">
            <a:spAutoFit/>
          </a:bodyPr>
          <a:lstStyle/>
          <a:p>
            <a:pPr algn="ctr"/>
            <a:r>
              <a:rPr lang="en-US" sz="2800" b="1" dirty="0" smtClean="0">
                <a:solidFill>
                  <a:srgbClr val="0070C0"/>
                </a:solidFill>
                <a:latin typeface="Arial Narrow" pitchFamily="34" charset="0"/>
              </a:rPr>
              <a:t>010101000101000100011100000111000111000011110000011111111000001111000000101010101010101001010101010101010101010101010101001001010101010101010101010101001001010101001010101010100101000101010100001010101010101010</a:t>
            </a:r>
          </a:p>
        </p:txBody>
      </p:sp>
      <p:sp>
        <p:nvSpPr>
          <p:cNvPr id="6" name="TextBox 5"/>
          <p:cNvSpPr txBox="1"/>
          <p:nvPr/>
        </p:nvSpPr>
        <p:spPr>
          <a:xfrm>
            <a:off x="609600" y="967026"/>
            <a:ext cx="36576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Computer Generated Electronic Record</a:t>
            </a:r>
          </a:p>
        </p:txBody>
      </p:sp>
      <p:sp>
        <p:nvSpPr>
          <p:cNvPr id="7" name="TextBox 6"/>
          <p:cNvSpPr txBox="1"/>
          <p:nvPr/>
        </p:nvSpPr>
        <p:spPr>
          <a:xfrm>
            <a:off x="609600" y="2186226"/>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Selects the relevant portion</a:t>
            </a:r>
          </a:p>
        </p:txBody>
      </p:sp>
      <p:sp>
        <p:nvSpPr>
          <p:cNvPr id="8" name="TextBox 7"/>
          <p:cNvSpPr txBox="1"/>
          <p:nvPr/>
        </p:nvSpPr>
        <p:spPr>
          <a:xfrm>
            <a:off x="609600" y="3313093"/>
            <a:ext cx="3200400" cy="954107"/>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Digitally Signs this portion</a:t>
            </a:r>
          </a:p>
        </p:txBody>
      </p:sp>
      <p:sp>
        <p:nvSpPr>
          <p:cNvPr id="9" name="TextBox 8"/>
          <p:cNvSpPr txBox="1"/>
          <p:nvPr/>
        </p:nvSpPr>
        <p:spPr>
          <a:xfrm>
            <a:off x="609600" y="4535031"/>
            <a:ext cx="3657600" cy="2246769"/>
          </a:xfrm>
          <a:prstGeom prst="rect">
            <a:avLst/>
          </a:prstGeom>
          <a:noFill/>
          <a:ln w="19050">
            <a:solidFill>
              <a:schemeClr val="tx1"/>
            </a:solidFill>
          </a:ln>
        </p:spPr>
        <p:txBody>
          <a:bodyPr wrap="square" rtlCol="0">
            <a:spAutoFit/>
          </a:bodyPr>
          <a:lstStyle/>
          <a:p>
            <a:pPr marL="469900" indent="-469900">
              <a:buFont typeface="Arial" pitchFamily="34" charset="0"/>
              <a:buChar char="•"/>
              <a:tabLst>
                <a:tab pos="469900" algn="l"/>
              </a:tabLst>
            </a:pPr>
            <a:r>
              <a:rPr lang="en-US" sz="2800" b="1" dirty="0" smtClean="0">
                <a:latin typeface="Arial Narrow" pitchFamily="34" charset="0"/>
              </a:rPr>
              <a:t>Proof</a:t>
            </a:r>
          </a:p>
          <a:p>
            <a:pPr marL="927100" lvl="1" indent="-469900">
              <a:buFont typeface="Arial" pitchFamily="34" charset="0"/>
              <a:buChar char="•"/>
              <a:tabLst>
                <a:tab pos="469900" algn="l"/>
              </a:tabLst>
            </a:pPr>
            <a:r>
              <a:rPr lang="en-US" sz="2800" b="1" dirty="0" smtClean="0">
                <a:latin typeface="Arial Narrow" pitchFamily="34" charset="0"/>
              </a:rPr>
              <a:t>DS by System administrator</a:t>
            </a:r>
          </a:p>
          <a:p>
            <a:pPr marL="927100" lvl="1" indent="-469900">
              <a:buFont typeface="Arial" pitchFamily="34" charset="0"/>
              <a:buChar char="•"/>
              <a:tabLst>
                <a:tab pos="469900" algn="l"/>
              </a:tabLst>
            </a:pPr>
            <a:r>
              <a:rPr lang="en-US" sz="2800" b="1" dirty="0" smtClean="0">
                <a:latin typeface="Arial Narrow" pitchFamily="34" charset="0"/>
              </a:rPr>
              <a:t>All </a:t>
            </a:r>
            <a:r>
              <a:rPr lang="en-US" sz="2800" b="1" dirty="0" err="1" smtClean="0">
                <a:latin typeface="Arial Narrow" pitchFamily="34" charset="0"/>
              </a:rPr>
              <a:t>reqd</a:t>
            </a:r>
            <a:r>
              <a:rPr lang="en-US" sz="2800" b="1" dirty="0" smtClean="0">
                <a:latin typeface="Arial Narrow" pitchFamily="34" charset="0"/>
              </a:rPr>
              <a:t> of Sec 65B are fulfilled</a:t>
            </a:r>
          </a:p>
        </p:txBody>
      </p:sp>
      <p:sp>
        <p:nvSpPr>
          <p:cNvPr id="10" name="TextBox 9"/>
          <p:cNvSpPr txBox="1"/>
          <p:nvPr/>
        </p:nvSpPr>
        <p:spPr>
          <a:xfrm>
            <a:off x="5240644" y="1828800"/>
            <a:ext cx="2455556" cy="3539430"/>
          </a:xfrm>
          <a:prstGeom prst="rect">
            <a:avLst/>
          </a:prstGeom>
          <a:solidFill>
            <a:schemeClr val="bg1"/>
          </a:solidFill>
          <a:ln w="28575">
            <a:solidFill>
              <a:schemeClr val="tx1"/>
            </a:solidFill>
          </a:ln>
        </p:spPr>
        <p:txBody>
          <a:bodyPr wrap="square" rtlCol="0">
            <a:spAutoFit/>
          </a:bodyPr>
          <a:lstStyle/>
          <a:p>
            <a:pPr algn="ctr"/>
            <a:r>
              <a:rPr lang="en-US" sz="2800" b="1" dirty="0" smtClean="0">
                <a:solidFill>
                  <a:srgbClr val="FF0000"/>
                </a:solidFill>
                <a:latin typeface="Arial Narrow" pitchFamily="34" charset="0"/>
              </a:rPr>
              <a:t>0101010001010001000111000001110001110000111100000111111110000011110000001010101010101010010101010101010101010101</a:t>
            </a:r>
            <a:endParaRPr lang="en-US" sz="2800" b="1" dirty="0" smtClean="0">
              <a:solidFill>
                <a:srgbClr val="0070C0"/>
              </a:solidFill>
              <a:latin typeface="Arial Narrow" pitchFamily="34" charset="0"/>
            </a:endParaRPr>
          </a:p>
        </p:txBody>
      </p:sp>
      <p:sp>
        <p:nvSpPr>
          <p:cNvPr id="5" name="Vertical Scroll 4"/>
          <p:cNvSpPr/>
          <p:nvPr/>
        </p:nvSpPr>
        <p:spPr>
          <a:xfrm>
            <a:off x="4572000" y="1828800"/>
            <a:ext cx="3733800" cy="3657600"/>
          </a:xfrm>
          <a:prstGeom prst="verticalScroll">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childTnLst>
                          </p:cTn>
                        </p:par>
                        <p:par>
                          <p:cTn id="26" fill="hold">
                            <p:stCondLst>
                              <p:cond delay="500"/>
                            </p:stCondLst>
                            <p:childTnLst>
                              <p:par>
                                <p:cTn id="27" presetID="4"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par>
                          <p:cTn id="30" fill="hold">
                            <p:stCondLst>
                              <p:cond delay="1000"/>
                            </p:stCondLst>
                            <p:childTnLst>
                              <p:par>
                                <p:cTn id="31" presetID="4"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Un-authenticated Documents :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No Specific provisions</a:t>
            </a:r>
          </a:p>
          <a:p>
            <a:pPr lvl="1">
              <a:buFont typeface="Arial" pitchFamily="34" charset="0"/>
              <a:buChar char="•"/>
            </a:pPr>
            <a:r>
              <a:rPr lang="en-US" sz="2800" dirty="0" err="1" smtClean="0">
                <a:latin typeface="Arial Narrow" pitchFamily="34" charset="0"/>
              </a:rPr>
              <a:t>CrPC</a:t>
            </a:r>
            <a:r>
              <a:rPr lang="en-US" sz="2800" dirty="0" smtClean="0">
                <a:latin typeface="Arial Narrow" pitchFamily="34" charset="0"/>
              </a:rPr>
              <a:t> has not been amended</a:t>
            </a:r>
          </a:p>
          <a:p>
            <a:pPr lvl="1">
              <a:buFont typeface="Arial" pitchFamily="34" charset="0"/>
              <a:buChar char="•"/>
            </a:pPr>
            <a:endParaRPr lang="en-US" sz="2800" dirty="0" smtClean="0">
              <a:latin typeface="Arial Narrow" pitchFamily="34" charset="0"/>
            </a:endParaRPr>
          </a:p>
          <a:p>
            <a:pPr>
              <a:lnSpc>
                <a:spcPct val="90000"/>
              </a:lnSpc>
              <a:spcBef>
                <a:spcPct val="0"/>
              </a:spcBef>
              <a:buFont typeface="Arial" pitchFamily="34" charset="0"/>
              <a:buChar char="•"/>
            </a:pPr>
            <a:r>
              <a:rPr lang="en-US" sz="2800" dirty="0" smtClean="0">
                <a:latin typeface="Arial Narrow" pitchFamily="34" charset="0"/>
              </a:rPr>
              <a:t>Applicability of seizure procedures to intangibles</a:t>
            </a:r>
          </a:p>
          <a:p>
            <a:pPr lvl="1">
              <a:lnSpc>
                <a:spcPct val="90000"/>
              </a:lnSpc>
              <a:spcBef>
                <a:spcPct val="0"/>
              </a:spcBef>
              <a:buFont typeface="Arial" pitchFamily="34" charset="0"/>
              <a:buChar char="•"/>
            </a:pPr>
            <a:r>
              <a:rPr lang="en-US" sz="2800" dirty="0" smtClean="0">
                <a:latin typeface="Arial Narrow" pitchFamily="34" charset="0"/>
              </a:rPr>
              <a:t>Preparation of a physical seizure memo for a digital document</a:t>
            </a:r>
          </a:p>
          <a:p>
            <a:pPr lvl="1">
              <a:buFont typeface="Arial" pitchFamily="34" charset="0"/>
              <a:buChar char="•"/>
            </a:pPr>
            <a:endParaRPr lang="en-US" sz="2800" dirty="0" smtClean="0">
              <a:latin typeface="Arial Narrow"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Legal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Physical evidence</a:t>
            </a:r>
          </a:p>
          <a:p>
            <a:pPr lvl="1">
              <a:buFont typeface="Arial" pitchFamily="34" charset="0"/>
              <a:buChar char="•"/>
            </a:pPr>
            <a:r>
              <a:rPr lang="en-US" sz="2800" dirty="0" smtClean="0">
                <a:latin typeface="Arial Narrow" pitchFamily="34" charset="0"/>
              </a:rPr>
              <a:t>Seizure and acquisition are inseparable</a:t>
            </a:r>
          </a:p>
          <a:p>
            <a:pPr>
              <a:buFont typeface="Arial" pitchFamily="34" charset="0"/>
              <a:buChar char="•"/>
            </a:pPr>
            <a:r>
              <a:rPr lang="en-US" sz="2800" dirty="0" smtClean="0">
                <a:latin typeface="Arial Narrow" pitchFamily="34" charset="0"/>
              </a:rPr>
              <a:t>Digital evidence</a:t>
            </a:r>
          </a:p>
          <a:p>
            <a:pPr lvl="1">
              <a:buFont typeface="Arial" pitchFamily="34" charset="0"/>
              <a:buChar char="•"/>
            </a:pPr>
            <a:r>
              <a:rPr lang="en-US" sz="2800" dirty="0" smtClean="0">
                <a:latin typeface="Arial Narrow" pitchFamily="34" charset="0"/>
              </a:rPr>
              <a:t>Physically seizing the storage media</a:t>
            </a:r>
          </a:p>
          <a:p>
            <a:pPr lvl="2">
              <a:buFont typeface="Arial" pitchFamily="34" charset="0"/>
              <a:buChar char="•"/>
            </a:pPr>
            <a:r>
              <a:rPr lang="en-US" sz="2800" dirty="0" smtClean="0">
                <a:latin typeface="Arial Narrow" pitchFamily="34" charset="0"/>
              </a:rPr>
              <a:t>Physical device – give </a:t>
            </a:r>
            <a:r>
              <a:rPr lang="en-US" sz="2800" b="1" u="sng" dirty="0" smtClean="0">
                <a:latin typeface="Arial Narrow" pitchFamily="34" charset="0"/>
              </a:rPr>
              <a:t>it</a:t>
            </a:r>
            <a:r>
              <a:rPr lang="en-US" sz="2800" dirty="0" smtClean="0">
                <a:latin typeface="Arial Narrow" pitchFamily="34" charset="0"/>
              </a:rPr>
              <a:t> a unique Identity     </a:t>
            </a:r>
          </a:p>
          <a:p>
            <a:pPr lvl="1">
              <a:buFont typeface="Arial" pitchFamily="34" charset="0"/>
              <a:buChar char="•"/>
            </a:pPr>
            <a:r>
              <a:rPr lang="en-US" sz="2800" dirty="0" smtClean="0">
                <a:latin typeface="Arial Narrow" pitchFamily="34" charset="0"/>
              </a:rPr>
              <a:t>Acquiring the contents of the storage media</a:t>
            </a:r>
          </a:p>
          <a:p>
            <a:pPr lvl="2">
              <a:buFont typeface="Arial" pitchFamily="34" charset="0"/>
              <a:buChar char="•"/>
            </a:pPr>
            <a:r>
              <a:rPr lang="en-US" sz="2800" dirty="0" smtClean="0">
                <a:latin typeface="Arial Narrow" pitchFamily="34" charset="0"/>
              </a:rPr>
              <a:t>Intangible content – give the </a:t>
            </a:r>
            <a:r>
              <a:rPr lang="en-US" sz="2800" b="1" u="sng" dirty="0" smtClean="0">
                <a:latin typeface="Arial Narrow" pitchFamily="34" charset="0"/>
              </a:rPr>
              <a:t>contents</a:t>
            </a:r>
            <a:r>
              <a:rPr lang="en-US" sz="2800" dirty="0" smtClean="0">
                <a:latin typeface="Arial Narrow" pitchFamily="34" charset="0"/>
              </a:rPr>
              <a:t> a unique identity</a:t>
            </a:r>
          </a:p>
          <a:p>
            <a:pPr>
              <a:buFont typeface="Arial" pitchFamily="34" charset="0"/>
              <a:buChar char="•"/>
            </a:pPr>
            <a:endParaRPr lang="en-US" sz="2800" dirty="0" smtClean="0">
              <a:latin typeface="Arial Narrow" pitchFamily="34" charset="0"/>
            </a:endParaRPr>
          </a:p>
          <a:p>
            <a:pPr>
              <a:buFont typeface="Arial" pitchFamily="34" charset="0"/>
              <a:buChar char="•"/>
            </a:pPr>
            <a:r>
              <a:rPr lang="en-US" sz="2800" dirty="0" smtClean="0">
                <a:latin typeface="Arial Narrow" pitchFamily="34" charset="0"/>
              </a:rPr>
              <a:t>Extract / assign a unique identity of the physical media</a:t>
            </a:r>
          </a:p>
          <a:p>
            <a:pPr>
              <a:buFont typeface="Arial" pitchFamily="34" charset="0"/>
              <a:buChar char="•"/>
            </a:pPr>
            <a:r>
              <a:rPr lang="en-US" sz="2800" dirty="0" smtClean="0">
                <a:latin typeface="Arial Narrow" pitchFamily="34" charset="0"/>
              </a:rPr>
              <a:t>Assign a unique identity to the contents 	</a:t>
            </a:r>
          </a:p>
          <a:p>
            <a:pPr>
              <a:buFont typeface="Arial" pitchFamily="34" charset="0"/>
              <a:buChar char="•"/>
            </a:pPr>
            <a:r>
              <a:rPr lang="en-US" sz="2800" dirty="0" smtClean="0">
                <a:latin typeface="Arial Narrow" pitchFamily="34" charset="0"/>
              </a:rPr>
              <a:t>Acquire the contents</a:t>
            </a:r>
          </a:p>
          <a:p>
            <a:pPr>
              <a:buFont typeface="Arial" pitchFamily="34" charset="0"/>
              <a:buChar char="•"/>
            </a:pPr>
            <a:r>
              <a:rPr lang="en-US" sz="2800" dirty="0" smtClean="0">
                <a:latin typeface="Arial Narrow" pitchFamily="34" charset="0"/>
              </a:rPr>
              <a:t>Analyze / Interpret them</a:t>
            </a:r>
          </a:p>
          <a:p>
            <a:pPr>
              <a:buFont typeface="Arial" pitchFamily="34" charset="0"/>
              <a:buChar char="•"/>
            </a:pPr>
            <a:r>
              <a:rPr lang="en-US" sz="2800" dirty="0" smtClean="0">
                <a:latin typeface="Arial Narrow" pitchFamily="34" charset="0"/>
              </a:rPr>
              <a:t>Prepare a report </a:t>
            </a:r>
          </a:p>
          <a:p>
            <a:pPr>
              <a:buFont typeface="Arial" pitchFamily="34" charset="0"/>
              <a:buChar char="•"/>
            </a:pPr>
            <a:endParaRPr lang="en-US" sz="2800" dirty="0" smtClean="0">
              <a:latin typeface="Arial Narrow"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Legal issues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6" name="Rectangle 3"/>
          <p:cNvSpPr txBox="1">
            <a:spLocks noChangeArrowheads="1"/>
          </p:cNvSpPr>
          <p:nvPr/>
        </p:nvSpPr>
        <p:spPr>
          <a:xfrm>
            <a:off x="685800" y="990600"/>
            <a:ext cx="8305800" cy="574675"/>
          </a:xfrm>
          <a:prstGeom prst="rect">
            <a:avLst/>
          </a:prstGeom>
          <a:noFill/>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Arial Narrow" pitchFamily="34" charset="0"/>
                <a:ea typeface="+mn-ea"/>
                <a:cs typeface="+mn-cs"/>
              </a:rPr>
              <a:t>We have to ensure …..</a:t>
            </a:r>
          </a:p>
        </p:txBody>
      </p:sp>
      <p:sp>
        <p:nvSpPr>
          <p:cNvPr id="7" name="Rectangle 4"/>
          <p:cNvSpPr>
            <a:spLocks noChangeArrowheads="1"/>
          </p:cNvSpPr>
          <p:nvPr/>
        </p:nvSpPr>
        <p:spPr bwMode="auto">
          <a:xfrm>
            <a:off x="1676400" y="1905000"/>
            <a:ext cx="2514600" cy="12192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What was there </a:t>
            </a:r>
          </a:p>
          <a:p>
            <a:pPr algn="ctr"/>
            <a:r>
              <a:rPr lang="en-US" sz="2400">
                <a:latin typeface="Arial Narrow" pitchFamily="34" charset="0"/>
              </a:rPr>
              <a:t>at the scene </a:t>
            </a:r>
          </a:p>
          <a:p>
            <a:pPr algn="ctr"/>
            <a:r>
              <a:rPr lang="en-US" sz="2400">
                <a:latin typeface="Arial Narrow" pitchFamily="34" charset="0"/>
              </a:rPr>
              <a:t>of crime</a:t>
            </a:r>
          </a:p>
        </p:txBody>
      </p:sp>
      <p:sp>
        <p:nvSpPr>
          <p:cNvPr id="8" name="Rectangle 5"/>
          <p:cNvSpPr>
            <a:spLocks noChangeArrowheads="1"/>
          </p:cNvSpPr>
          <p:nvPr/>
        </p:nvSpPr>
        <p:spPr bwMode="auto">
          <a:xfrm>
            <a:off x="5334000" y="1905000"/>
            <a:ext cx="2454275" cy="1219200"/>
          </a:xfrm>
          <a:prstGeom prst="rect">
            <a:avLst/>
          </a:prstGeom>
          <a:noFill/>
          <a:ln w="38100">
            <a:solidFill>
              <a:schemeClr val="tx1"/>
            </a:solidFill>
            <a:miter lim="800000"/>
            <a:headEnd/>
            <a:tailEnd/>
          </a:ln>
        </p:spPr>
        <p:txBody>
          <a:bodyPr wrap="none" anchor="ctr"/>
          <a:lstStyle/>
          <a:p>
            <a:pPr algn="ctr"/>
            <a:r>
              <a:rPr lang="en-US" sz="2400" dirty="0">
                <a:latin typeface="Arial Narrow" pitchFamily="34" charset="0"/>
              </a:rPr>
              <a:t>Is the same</a:t>
            </a:r>
          </a:p>
          <a:p>
            <a:pPr algn="ctr"/>
            <a:r>
              <a:rPr lang="en-US" sz="2400" dirty="0">
                <a:latin typeface="Arial Narrow" pitchFamily="34" charset="0"/>
              </a:rPr>
              <a:t>what we </a:t>
            </a:r>
          </a:p>
          <a:p>
            <a:pPr algn="ctr"/>
            <a:r>
              <a:rPr lang="en-US" sz="2400" dirty="0">
                <a:latin typeface="Arial Narrow" pitchFamily="34" charset="0"/>
              </a:rPr>
              <a:t>seized</a:t>
            </a:r>
          </a:p>
        </p:txBody>
      </p:sp>
      <p:sp>
        <p:nvSpPr>
          <p:cNvPr id="9" name="Rectangle 6"/>
          <p:cNvSpPr>
            <a:spLocks noChangeArrowheads="1"/>
          </p:cNvSpPr>
          <p:nvPr/>
        </p:nvSpPr>
        <p:spPr bwMode="auto">
          <a:xfrm>
            <a:off x="5334000" y="3975100"/>
            <a:ext cx="2454275" cy="12827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Is the same </a:t>
            </a:r>
          </a:p>
          <a:p>
            <a:pPr algn="ctr"/>
            <a:r>
              <a:rPr lang="en-US" sz="2400">
                <a:latin typeface="Arial Narrow" pitchFamily="34" charset="0"/>
              </a:rPr>
              <a:t>what </a:t>
            </a:r>
          </a:p>
          <a:p>
            <a:pPr algn="ctr"/>
            <a:r>
              <a:rPr lang="en-US" sz="2400">
                <a:latin typeface="Arial Narrow" pitchFamily="34" charset="0"/>
              </a:rPr>
              <a:t>we analyzed</a:t>
            </a:r>
          </a:p>
        </p:txBody>
      </p:sp>
      <p:sp>
        <p:nvSpPr>
          <p:cNvPr id="10" name="Rectangle 7"/>
          <p:cNvSpPr>
            <a:spLocks noChangeArrowheads="1"/>
          </p:cNvSpPr>
          <p:nvPr/>
        </p:nvSpPr>
        <p:spPr bwMode="auto">
          <a:xfrm>
            <a:off x="1676400" y="3975100"/>
            <a:ext cx="2514600" cy="1282700"/>
          </a:xfrm>
          <a:prstGeom prst="rect">
            <a:avLst/>
          </a:prstGeom>
          <a:noFill/>
          <a:ln w="38100">
            <a:solidFill>
              <a:schemeClr val="tx1"/>
            </a:solidFill>
            <a:miter lim="800000"/>
            <a:headEnd/>
            <a:tailEnd/>
          </a:ln>
        </p:spPr>
        <p:txBody>
          <a:bodyPr wrap="none" anchor="ctr"/>
          <a:lstStyle/>
          <a:p>
            <a:pPr algn="ctr"/>
            <a:r>
              <a:rPr lang="en-US" sz="2400">
                <a:latin typeface="Arial Narrow" pitchFamily="34" charset="0"/>
              </a:rPr>
              <a:t>Our report presented</a:t>
            </a:r>
          </a:p>
          <a:p>
            <a:pPr algn="ctr"/>
            <a:r>
              <a:rPr lang="en-US" sz="2400">
                <a:latin typeface="Arial Narrow" pitchFamily="34" charset="0"/>
              </a:rPr>
              <a:t>to the Court </a:t>
            </a:r>
          </a:p>
          <a:p>
            <a:pPr algn="ctr"/>
            <a:r>
              <a:rPr lang="en-US" sz="2400">
                <a:latin typeface="Arial Narrow" pitchFamily="34" charset="0"/>
              </a:rPr>
              <a:t>Based on the same</a:t>
            </a:r>
          </a:p>
        </p:txBody>
      </p:sp>
      <p:cxnSp>
        <p:nvCxnSpPr>
          <p:cNvPr id="11" name="AutoShape 8"/>
          <p:cNvCxnSpPr>
            <a:cxnSpLocks noChangeShapeType="1"/>
          </p:cNvCxnSpPr>
          <p:nvPr/>
        </p:nvCxnSpPr>
        <p:spPr bwMode="auto">
          <a:xfrm>
            <a:off x="4210050" y="2286000"/>
            <a:ext cx="1104900" cy="0"/>
          </a:xfrm>
          <a:prstGeom prst="straightConnector1">
            <a:avLst/>
          </a:prstGeom>
          <a:noFill/>
          <a:ln w="38100">
            <a:solidFill>
              <a:schemeClr val="tx1"/>
            </a:solidFill>
            <a:round/>
            <a:headEnd/>
            <a:tailEnd type="triangle" w="med" len="med"/>
          </a:ln>
        </p:spPr>
      </p:cxnSp>
      <p:cxnSp>
        <p:nvCxnSpPr>
          <p:cNvPr id="12" name="AutoShape 9"/>
          <p:cNvCxnSpPr>
            <a:cxnSpLocks noChangeShapeType="1"/>
            <a:stCxn id="8" idx="2"/>
            <a:endCxn id="9" idx="0"/>
          </p:cNvCxnSpPr>
          <p:nvPr/>
        </p:nvCxnSpPr>
        <p:spPr bwMode="auto">
          <a:xfrm>
            <a:off x="6561138" y="3143250"/>
            <a:ext cx="0" cy="812800"/>
          </a:xfrm>
          <a:prstGeom prst="straightConnector1">
            <a:avLst/>
          </a:prstGeom>
          <a:noFill/>
          <a:ln w="38100">
            <a:solidFill>
              <a:schemeClr val="tx1"/>
            </a:solidFill>
            <a:round/>
            <a:headEnd/>
            <a:tailEnd type="triangle" w="med" len="med"/>
          </a:ln>
        </p:spPr>
      </p:cxnSp>
      <p:cxnSp>
        <p:nvCxnSpPr>
          <p:cNvPr id="13" name="AutoShape 10"/>
          <p:cNvCxnSpPr>
            <a:cxnSpLocks noChangeShapeType="1"/>
            <a:stCxn id="9" idx="1"/>
            <a:endCxn id="10" idx="3"/>
          </p:cNvCxnSpPr>
          <p:nvPr/>
        </p:nvCxnSpPr>
        <p:spPr bwMode="auto">
          <a:xfrm flipH="1">
            <a:off x="4210050" y="4616450"/>
            <a:ext cx="1104900" cy="0"/>
          </a:xfrm>
          <a:prstGeom prst="straightConnector1">
            <a:avLst/>
          </a:prstGeom>
          <a:noFill/>
          <a:ln w="38100">
            <a:solidFill>
              <a:schemeClr val="tx1"/>
            </a:solidFill>
            <a:round/>
            <a:headEnd/>
            <a:tailEnd type="triangle" w="med" len="med"/>
          </a:ln>
        </p:spPr>
      </p:cxnSp>
      <p:sp>
        <p:nvSpPr>
          <p:cNvPr id="14" name="Text Box 11"/>
          <p:cNvSpPr txBox="1">
            <a:spLocks noChangeArrowheads="1"/>
          </p:cNvSpPr>
          <p:nvPr/>
        </p:nvSpPr>
        <p:spPr bwMode="auto">
          <a:xfrm>
            <a:off x="838200" y="5599093"/>
            <a:ext cx="7968848" cy="954107"/>
          </a:xfrm>
          <a:prstGeom prst="rect">
            <a:avLst/>
          </a:prstGeom>
          <a:noFill/>
          <a:ln w="38100">
            <a:noFill/>
            <a:miter lim="800000"/>
            <a:headEnd/>
            <a:tailEnd/>
          </a:ln>
        </p:spPr>
        <p:txBody>
          <a:bodyPr wrap="none">
            <a:spAutoFit/>
          </a:bodyPr>
          <a:lstStyle/>
          <a:p>
            <a:pPr>
              <a:buFont typeface="Arial" pitchFamily="34" charset="0"/>
              <a:buChar char="•"/>
            </a:pPr>
            <a:r>
              <a:rPr lang="en-US" sz="2800" dirty="0">
                <a:latin typeface="Arial Narrow" pitchFamily="34" charset="0"/>
              </a:rPr>
              <a:t>All these steps executed and well documented as per SOP</a:t>
            </a:r>
          </a:p>
          <a:p>
            <a:pPr>
              <a:buFont typeface="Arial" pitchFamily="34" charset="0"/>
              <a:buChar char="•"/>
            </a:pPr>
            <a:r>
              <a:rPr lang="en-US" sz="2800" dirty="0">
                <a:latin typeface="Arial Narrow" pitchFamily="34" charset="0"/>
              </a:rPr>
              <a:t>And maintaining a chain of custody</a:t>
            </a:r>
          </a:p>
        </p:txBody>
      </p:sp>
      <p:sp>
        <p:nvSpPr>
          <p:cNvPr id="15" name="Rectangle 12"/>
          <p:cNvSpPr>
            <a:spLocks noChangeArrowheads="1"/>
          </p:cNvSpPr>
          <p:nvPr/>
        </p:nvSpPr>
        <p:spPr bwMode="auto">
          <a:xfrm>
            <a:off x="762000" y="1752600"/>
            <a:ext cx="8229600" cy="3657600"/>
          </a:xfrm>
          <a:prstGeom prst="rect">
            <a:avLst/>
          </a:prstGeom>
          <a:noFill/>
          <a:ln w="76200" cmpd="tri">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childTnLst>
                          </p:cTn>
                        </p:par>
                        <p:par>
                          <p:cTn id="12" fill="hold">
                            <p:stCondLst>
                              <p:cond delay="2000"/>
                            </p:stCondLst>
                            <p:childTnLst>
                              <p:par>
                                <p:cTn id="13" presetID="4" presetClass="entr" presetSubtype="16"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par>
                          <p:cTn id="16" fill="hold">
                            <p:stCondLst>
                              <p:cond delay="3000"/>
                            </p:stCondLst>
                            <p:childTnLst>
                              <p:par>
                                <p:cTn id="17" presetID="4" presetClass="entr" presetSubtype="16"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par>
                          <p:cTn id="20" fill="hold">
                            <p:stCondLst>
                              <p:cond delay="4000"/>
                            </p:stCondLst>
                            <p:childTnLst>
                              <p:par>
                                <p:cTn id="21" presetID="4" presetClass="entr" presetSubtype="16"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par>
                          <p:cTn id="24" fill="hold">
                            <p:stCondLst>
                              <p:cond delay="5000"/>
                            </p:stCondLst>
                            <p:childTnLst>
                              <p:par>
                                <p:cTn id="25" presetID="4" presetClass="entr" presetSubtype="16"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childTnLst>
                          </p:cTn>
                        </p:par>
                        <p:par>
                          <p:cTn id="28" fill="hold">
                            <p:stCondLst>
                              <p:cond delay="6500"/>
                            </p:stCondLst>
                            <p:childTnLst>
                              <p:par>
                                <p:cTn id="29" presetID="4" presetClass="entr" presetSubtype="16"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par>
                          <p:cTn id="32" fill="hold">
                            <p:stCondLst>
                              <p:cond delay="7500"/>
                            </p:stCondLst>
                            <p:childTnLst>
                              <p:par>
                                <p:cTn id="33" presetID="4" presetClass="entr" presetSubtype="1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ox(in)">
                                      <p:cBhvr>
                                        <p:cTn id="35" dur="500"/>
                                        <p:tgtEl>
                                          <p:spTgt spid="15"/>
                                        </p:tgtEl>
                                      </p:cBhvr>
                                    </p:animEffect>
                                  </p:childTnLst>
                                </p:cTn>
                              </p:par>
                            </p:childTnLst>
                          </p:cTn>
                        </p:par>
                        <p:par>
                          <p:cTn id="36" fill="hold">
                            <p:stCondLst>
                              <p:cond delay="8000"/>
                            </p:stCondLst>
                            <p:childTnLst>
                              <p:par>
                                <p:cTn id="37" presetID="4" presetClass="entr" presetSubtype="16" fill="hold" grpId="0" nodeType="after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52400"/>
            <a:ext cx="7772400" cy="1143000"/>
          </a:xfrm>
          <a:prstGeom prst="rect">
            <a:avLst/>
          </a:prstGeom>
        </p:spPr>
        <p:txBody>
          <a:bodyPr/>
          <a:lstStyle/>
          <a:p>
            <a:pPr>
              <a:spcBef>
                <a:spcPct val="0"/>
              </a:spcBef>
            </a:pPr>
            <a:r>
              <a:rPr lang="en-US" sz="3600" b="1" u="sng" dirty="0" smtClean="0">
                <a:latin typeface="Arial Narrow" pitchFamily="34" charset="0"/>
              </a:rPr>
              <a:t>Ensuring Integrity of the E Record?</a:t>
            </a:r>
            <a:endParaRPr lang="en-US" sz="3600" b="1" i="1" u="sng" dirty="0" smtClean="0">
              <a:latin typeface="Arial Narrow"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sng" strike="noStrike" kern="1200" cap="none" spc="0" normalizeH="0" baseline="0" noProof="0" dirty="0" smtClean="0">
                <a:ln>
                  <a:noFill/>
                </a:ln>
                <a:effectLst/>
                <a:uLnTx/>
                <a:uFillTx/>
                <a:latin typeface="Arial Narrow" pitchFamily="34" charset="0"/>
                <a:ea typeface="+mj-ea"/>
                <a:cs typeface="+mj-cs"/>
              </a:rPr>
              <a:t>Hash Function</a:t>
            </a:r>
            <a:endParaRPr kumimoji="0" lang="en-US" sz="3600" b="1" i="0" u="sng" strike="noStrike" kern="1200" cap="none" spc="0" normalizeH="0" baseline="0" noProof="0" dirty="0">
              <a:ln>
                <a:noFill/>
              </a:ln>
              <a:effectLst/>
              <a:uLnTx/>
              <a:uFillTx/>
              <a:latin typeface="Arial Narrow" pitchFamily="34" charset="0"/>
              <a:ea typeface="+mj-ea"/>
              <a:cs typeface="+mj-cs"/>
            </a:endParaRPr>
          </a:p>
        </p:txBody>
      </p:sp>
      <p:sp>
        <p:nvSpPr>
          <p:cNvPr id="3" name="Rectangle 3"/>
          <p:cNvSpPr txBox="1">
            <a:spLocks noChangeArrowheads="1"/>
          </p:cNvSpPr>
          <p:nvPr/>
        </p:nvSpPr>
        <p:spPr>
          <a:xfrm>
            <a:off x="685800" y="1219200"/>
            <a:ext cx="8305800" cy="5105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an algorithm - special properties 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The original E Records may be of  variable length</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 	 Message digest is of a fixed length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a random generated number, but same E Record will generate the same message digest every time hash algorithm is applied.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practically impossible to determine the original E Record from just the message digest One way hash  function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effectLst/>
                <a:uLnTx/>
                <a:uFillTx/>
                <a:latin typeface="Arial Narrow" pitchFamily="34" charset="0"/>
                <a:ea typeface="+mn-ea"/>
                <a:cs typeface="+mn-cs"/>
              </a:rPr>
              <a:t>It is practically impossible to find two different E Records that derive to the same message Digest Collusion free hash</a:t>
            </a:r>
            <a:endParaRPr kumimoji="0" lang="en-US" sz="2800" b="0" i="0" u="none" strike="noStrike" kern="1200" cap="none" spc="0" normalizeH="0" baseline="0" noProof="0" dirty="0">
              <a:ln>
                <a:noFill/>
              </a:ln>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066800" y="3352800"/>
            <a:ext cx="1905000" cy="4572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E Record</a:t>
            </a:r>
          </a:p>
        </p:txBody>
      </p:sp>
      <p:sp>
        <p:nvSpPr>
          <p:cNvPr id="3" name="Oval 5"/>
          <p:cNvSpPr>
            <a:spLocks noChangeArrowheads="1"/>
          </p:cNvSpPr>
          <p:nvPr/>
        </p:nvSpPr>
        <p:spPr bwMode="auto">
          <a:xfrm>
            <a:off x="4038600" y="2971800"/>
            <a:ext cx="1295400" cy="1219200"/>
          </a:xfrm>
          <a:prstGeom prst="ellipse">
            <a:avLst/>
          </a:prstGeom>
          <a:gradFill rotWithShape="0">
            <a:gsLst>
              <a:gs pos="0">
                <a:srgbClr val="FFFFFF"/>
              </a:gs>
              <a:gs pos="100000">
                <a:srgbClr val="66CCFF"/>
              </a:gs>
            </a:gsLst>
            <a:path path="shape">
              <a:fillToRect l="50000" t="50000" r="50000" b="50000"/>
            </a:path>
          </a:gradFill>
          <a:ln w="9525">
            <a:solidFill>
              <a:schemeClr val="tx1"/>
            </a:solidFill>
            <a:round/>
            <a:headEnd/>
            <a:tailEnd/>
          </a:ln>
          <a:effectLst/>
        </p:spPr>
        <p:txBody>
          <a:bodyPr wrap="none" anchor="ctr"/>
          <a:lstStyle/>
          <a:p>
            <a:pPr algn="ctr" eaLnBrk="0" hangingPunct="0"/>
            <a:r>
              <a:rPr lang="en-US" sz="2400" b="1">
                <a:solidFill>
                  <a:schemeClr val="tx1"/>
                </a:solidFill>
                <a:latin typeface="Arial Narrow" pitchFamily="34" charset="0"/>
              </a:rPr>
              <a:t>Hash</a:t>
            </a:r>
          </a:p>
          <a:p>
            <a:pPr algn="ctr" eaLnBrk="0" hangingPunct="0"/>
            <a:r>
              <a:rPr lang="en-US" sz="2400" b="1">
                <a:solidFill>
                  <a:schemeClr val="tx1"/>
                </a:solidFill>
                <a:latin typeface="Arial Narrow" pitchFamily="34" charset="0"/>
              </a:rPr>
              <a:t> Function</a:t>
            </a:r>
          </a:p>
        </p:txBody>
      </p:sp>
      <p:sp>
        <p:nvSpPr>
          <p:cNvPr id="4" name="Rectangle 6"/>
          <p:cNvSpPr>
            <a:spLocks noChangeArrowheads="1"/>
          </p:cNvSpPr>
          <p:nvPr/>
        </p:nvSpPr>
        <p:spPr bwMode="auto">
          <a:xfrm>
            <a:off x="6096000" y="3352800"/>
            <a:ext cx="2133600" cy="484188"/>
          </a:xfrm>
          <a:prstGeom prst="rect">
            <a:avLst/>
          </a:prstGeom>
          <a:gradFill rotWithShape="0">
            <a:gsLst>
              <a:gs pos="0">
                <a:srgbClr val="FFFFFF"/>
              </a:gs>
              <a:gs pos="100000">
                <a:srgbClr val="33CC33"/>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Message Digest</a:t>
            </a:r>
          </a:p>
        </p:txBody>
      </p:sp>
      <p:sp>
        <p:nvSpPr>
          <p:cNvPr id="5" name="Line 7"/>
          <p:cNvSpPr>
            <a:spLocks noChangeShapeType="1"/>
          </p:cNvSpPr>
          <p:nvPr/>
        </p:nvSpPr>
        <p:spPr bwMode="auto">
          <a:xfrm>
            <a:off x="2971800" y="3581400"/>
            <a:ext cx="1066800" cy="1588"/>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6" name="Line 8"/>
          <p:cNvSpPr>
            <a:spLocks noChangeShapeType="1"/>
          </p:cNvSpPr>
          <p:nvPr/>
        </p:nvSpPr>
        <p:spPr bwMode="auto">
          <a:xfrm>
            <a:off x="5334000" y="3581400"/>
            <a:ext cx="762000" cy="1588"/>
          </a:xfrm>
          <a:prstGeom prst="line">
            <a:avLst/>
          </a:prstGeom>
          <a:noFill/>
          <a:ln w="57150">
            <a:solidFill>
              <a:schemeClr val="tx1"/>
            </a:solidFill>
            <a:round/>
            <a:headEnd/>
            <a:tailEnd type="triangle" w="med" len="med"/>
          </a:ln>
          <a:effectLst/>
        </p:spPr>
        <p:txBody>
          <a:bodyPr wrap="none" anchor="ctr"/>
          <a:lstStyle/>
          <a:p>
            <a:endParaRPr lang="en-US" sz="2000">
              <a:latin typeface="Arial Narrow" pitchFamily="34" charset="0"/>
            </a:endParaRPr>
          </a:p>
        </p:txBody>
      </p:sp>
      <p:sp>
        <p:nvSpPr>
          <p:cNvPr id="7" name="Rectangle 9"/>
          <p:cNvSpPr>
            <a:spLocks noChangeArrowheads="1"/>
          </p:cNvSpPr>
          <p:nvPr/>
        </p:nvSpPr>
        <p:spPr bwMode="auto">
          <a:xfrm>
            <a:off x="6096000" y="2133600"/>
            <a:ext cx="1905000" cy="457200"/>
          </a:xfrm>
          <a:prstGeom prst="rect">
            <a:avLst/>
          </a:prstGeom>
          <a:gradFill rotWithShape="0">
            <a:gsLst>
              <a:gs pos="0">
                <a:srgbClr val="FFFFFF"/>
              </a:gs>
              <a:gs pos="100000">
                <a:srgbClr val="FF66FF"/>
              </a:gs>
            </a:gsLst>
            <a:path path="shape">
              <a:fillToRect l="50000" t="50000" r="50000" b="50000"/>
            </a:path>
          </a:gradFill>
          <a:ln w="9525">
            <a:solidFill>
              <a:schemeClr val="tx1"/>
            </a:solidFill>
            <a:miter lim="800000"/>
            <a:headEnd/>
            <a:tailEnd/>
          </a:ln>
          <a:effectLst/>
        </p:spPr>
        <p:txBody>
          <a:bodyPr wrap="none" anchor="ctr"/>
          <a:lstStyle/>
          <a:p>
            <a:pPr algn="ctr" eaLnBrk="0" hangingPunct="0"/>
            <a:r>
              <a:rPr lang="en-US" sz="2400" b="1">
                <a:solidFill>
                  <a:schemeClr val="tx1"/>
                </a:solidFill>
                <a:latin typeface="Arial Narrow" pitchFamily="34" charset="0"/>
              </a:rPr>
              <a:t>E Record</a:t>
            </a:r>
          </a:p>
        </p:txBody>
      </p:sp>
      <p:cxnSp>
        <p:nvCxnSpPr>
          <p:cNvPr id="8" name="AutoShape 10"/>
          <p:cNvCxnSpPr>
            <a:cxnSpLocks noChangeShapeType="1"/>
            <a:stCxn id="2" idx="0"/>
            <a:endCxn id="7" idx="1"/>
          </p:cNvCxnSpPr>
          <p:nvPr/>
        </p:nvCxnSpPr>
        <p:spPr bwMode="auto">
          <a:xfrm rot="16200000">
            <a:off x="3562350" y="819150"/>
            <a:ext cx="990600" cy="4076700"/>
          </a:xfrm>
          <a:prstGeom prst="bentConnector2">
            <a:avLst/>
          </a:prstGeom>
          <a:noFill/>
          <a:ln w="57150">
            <a:solidFill>
              <a:schemeClr val="tx1"/>
            </a:solidFill>
            <a:miter lim="800000"/>
            <a:headEnd/>
            <a:tailEnd type="triangle" w="med" len="med"/>
          </a:ln>
          <a:effectLst/>
        </p:spPr>
      </p:cxnSp>
      <p:sp>
        <p:nvSpPr>
          <p:cNvPr id="9" name="Text Box 2"/>
          <p:cNvSpPr txBox="1">
            <a:spLocks noChangeArrowheads="1"/>
          </p:cNvSpPr>
          <p:nvPr/>
        </p:nvSpPr>
        <p:spPr bwMode="auto">
          <a:xfrm>
            <a:off x="838200" y="838200"/>
            <a:ext cx="8077200" cy="646331"/>
          </a:xfrm>
          <a:prstGeom prst="rect">
            <a:avLst/>
          </a:prstGeom>
          <a:noFill/>
          <a:ln w="9525">
            <a:noFill/>
            <a:miter lim="800000"/>
            <a:headEnd/>
            <a:tailEnd/>
          </a:ln>
          <a:effectLst/>
        </p:spPr>
        <p:txBody>
          <a:bodyPr>
            <a:spAutoFit/>
          </a:bodyPr>
          <a:lstStyle/>
          <a:p>
            <a:pPr>
              <a:buClr>
                <a:srgbClr val="00FF00"/>
              </a:buClr>
              <a:buFont typeface="Wingdings" pitchFamily="2" charset="2"/>
              <a:buNone/>
            </a:pPr>
            <a:r>
              <a:rPr lang="en-US" sz="3600" b="1" u="sng" dirty="0">
                <a:latin typeface="Arial Narrow" pitchFamily="34" charset="0"/>
              </a:rPr>
              <a:t>Hash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box(out)">
                                      <p:cBhvr>
                                        <p:cTn id="11" dur="500"/>
                                        <p:tgtEl>
                                          <p:spTgt spid="5"/>
                                        </p:tgtEl>
                                      </p:cBhvr>
                                    </p:animEffect>
                                  </p:childTnLst>
                                </p:cTn>
                              </p:par>
                            </p:childTnLst>
                          </p:cTn>
                        </p:par>
                        <p:par>
                          <p:cTn id="12" fill="hold">
                            <p:stCondLst>
                              <p:cond delay="2000"/>
                            </p:stCondLst>
                            <p:childTnLst>
                              <p:par>
                                <p:cTn id="13" presetID="4" presetClass="entr" presetSubtype="32"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out)">
                                      <p:cBhvr>
                                        <p:cTn id="15" dur="500"/>
                                        <p:tgtEl>
                                          <p:spTgt spid="6"/>
                                        </p:tgtEl>
                                      </p:cBhvr>
                                    </p:animEffect>
                                  </p:childTnLst>
                                </p:cTn>
                              </p:par>
                            </p:childTnLst>
                          </p:cTn>
                        </p:par>
                        <p:par>
                          <p:cTn id="16" fill="hold">
                            <p:stCondLst>
                              <p:cond delay="3500"/>
                            </p:stCondLst>
                            <p:childTnLst>
                              <p:par>
                                <p:cTn id="17" presetID="4" presetClass="entr" presetSubtype="32"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box(ou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out)">
                                      <p:cBhvr>
                                        <p:cTn id="24" dur="500"/>
                                        <p:tgtEl>
                                          <p:spTgt spid="8"/>
                                        </p:tgtEl>
                                      </p:cBhvr>
                                    </p:animEffect>
                                  </p:childTnLst>
                                </p:cTn>
                              </p:par>
                            </p:childTnLst>
                          </p:cTn>
                        </p:par>
                        <p:par>
                          <p:cTn id="25" fill="hold">
                            <p:stCondLst>
                              <p:cond delay="500"/>
                            </p:stCondLst>
                            <p:childTnLst>
                              <p:par>
                                <p:cTn id="26" presetID="4" presetClass="entr" presetSubtype="32" fill="hold" grpId="0" nodeType="after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box(ou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5" grpId="0" animBg="1"/>
      <p:bldP spid="6" grpId="0" animBg="1"/>
      <p:bldP spid="7"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105400" y="1447800"/>
            <a:ext cx="2819400" cy="1828800"/>
          </a:xfrm>
          <a:prstGeom prst="rect">
            <a:avLst/>
          </a:prstGeom>
          <a:noFill/>
          <a:ln w="76200">
            <a:solidFill>
              <a:schemeClr val="tx1"/>
            </a:solidFill>
            <a:miter lim="800000"/>
            <a:headEnd/>
            <a:tailEnd/>
          </a:ln>
          <a:effectLst/>
        </p:spPr>
        <p:txBody>
          <a:bodyPr wrap="none" anchor="ctr"/>
          <a:lstStyle/>
          <a:p>
            <a:endParaRPr lang="en-US" b="1">
              <a:solidFill>
                <a:srgbClr val="FF0000"/>
              </a:solidFill>
              <a:latin typeface="Arial Narrow" pitchFamily="34" charset="0"/>
            </a:endParaRPr>
          </a:p>
        </p:txBody>
      </p:sp>
      <p:sp>
        <p:nvSpPr>
          <p:cNvPr id="3" name="Text Box 3"/>
          <p:cNvSpPr txBox="1">
            <a:spLocks noChangeArrowheads="1"/>
          </p:cNvSpPr>
          <p:nvPr/>
        </p:nvSpPr>
        <p:spPr bwMode="auto">
          <a:xfrm>
            <a:off x="898525" y="498475"/>
            <a:ext cx="4767652" cy="646331"/>
          </a:xfrm>
          <a:prstGeom prst="rect">
            <a:avLst/>
          </a:prstGeom>
          <a:noFill/>
          <a:ln w="9525">
            <a:noFill/>
            <a:miter lim="800000"/>
            <a:headEnd/>
            <a:tailEnd/>
          </a:ln>
          <a:effectLst/>
        </p:spPr>
        <p:txBody>
          <a:bodyPr wrap="none">
            <a:spAutoFit/>
          </a:bodyPr>
          <a:lstStyle/>
          <a:p>
            <a:r>
              <a:rPr lang="en-US" sz="3600" b="1" u="sng">
                <a:latin typeface="Arial Narrow" pitchFamily="34" charset="0"/>
              </a:rPr>
              <a:t>Hash function - operation</a:t>
            </a:r>
            <a:endParaRPr lang="en-GB" sz="3600" b="1" u="sng">
              <a:latin typeface="Arial Narrow" pitchFamily="34" charset="0"/>
            </a:endParaRPr>
          </a:p>
        </p:txBody>
      </p:sp>
      <p:sp>
        <p:nvSpPr>
          <p:cNvPr id="4" name="Rectangle 4"/>
          <p:cNvSpPr>
            <a:spLocks noChangeArrowheads="1"/>
          </p:cNvSpPr>
          <p:nvPr/>
        </p:nvSpPr>
        <p:spPr bwMode="auto">
          <a:xfrm>
            <a:off x="1143000" y="1676400"/>
            <a:ext cx="1600200" cy="533400"/>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sp>
        <p:nvSpPr>
          <p:cNvPr id="5" name="Oval 5"/>
          <p:cNvSpPr>
            <a:spLocks noChangeArrowheads="1"/>
          </p:cNvSpPr>
          <p:nvPr/>
        </p:nvSpPr>
        <p:spPr bwMode="auto">
          <a:xfrm>
            <a:off x="3581400" y="1524000"/>
            <a:ext cx="914400" cy="914400"/>
          </a:xfrm>
          <a:prstGeom prst="ellipse">
            <a:avLst/>
          </a:prstGeom>
          <a:gradFill rotWithShape="1">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pPr algn="ctr"/>
            <a:r>
              <a:rPr lang="en-US" sz="3200" b="1">
                <a:solidFill>
                  <a:srgbClr val="FF0000"/>
                </a:solidFill>
                <a:latin typeface="Arial Narrow" pitchFamily="34" charset="0"/>
              </a:rPr>
              <a:t>md5</a:t>
            </a:r>
            <a:endParaRPr lang="en-GB" sz="3200" b="1">
              <a:solidFill>
                <a:srgbClr val="FF0000"/>
              </a:solidFill>
              <a:latin typeface="Arial Narrow" pitchFamily="34" charset="0"/>
            </a:endParaRPr>
          </a:p>
        </p:txBody>
      </p:sp>
      <p:sp>
        <p:nvSpPr>
          <p:cNvPr id="6" name="Line 6"/>
          <p:cNvSpPr>
            <a:spLocks noChangeShapeType="1"/>
          </p:cNvSpPr>
          <p:nvPr/>
        </p:nvSpPr>
        <p:spPr bwMode="auto">
          <a:xfrm>
            <a:off x="2743200" y="1981200"/>
            <a:ext cx="838200" cy="0"/>
          </a:xfrm>
          <a:prstGeom prst="line">
            <a:avLst/>
          </a:prstGeom>
          <a:noFill/>
          <a:ln w="7620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7" name="Line 7"/>
          <p:cNvSpPr>
            <a:spLocks noChangeShapeType="1"/>
          </p:cNvSpPr>
          <p:nvPr/>
        </p:nvSpPr>
        <p:spPr bwMode="auto">
          <a:xfrm>
            <a:off x="4495800" y="1981200"/>
            <a:ext cx="685800" cy="0"/>
          </a:xfrm>
          <a:prstGeom prst="line">
            <a:avLst/>
          </a:prstGeom>
          <a:noFill/>
          <a:ln w="7620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8" name="Rectangle 8"/>
          <p:cNvSpPr>
            <a:spLocks noChangeArrowheads="1"/>
          </p:cNvSpPr>
          <p:nvPr/>
        </p:nvSpPr>
        <p:spPr bwMode="auto">
          <a:xfrm>
            <a:off x="5257800" y="1676400"/>
            <a:ext cx="2362200" cy="609600"/>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dirty="0">
                <a:solidFill>
                  <a:srgbClr val="FF0000"/>
                </a:solidFill>
                <a:latin typeface="Arial Narrow" pitchFamily="34" charset="0"/>
              </a:rPr>
              <a:t>Message Digest</a:t>
            </a:r>
            <a:endParaRPr lang="en-GB" sz="2400" b="1" dirty="0">
              <a:solidFill>
                <a:srgbClr val="FF0000"/>
              </a:solidFill>
              <a:latin typeface="Arial Narrow" pitchFamily="34" charset="0"/>
            </a:endParaRPr>
          </a:p>
        </p:txBody>
      </p:sp>
      <p:sp>
        <p:nvSpPr>
          <p:cNvPr id="9" name="Rectangle 9"/>
          <p:cNvSpPr>
            <a:spLocks noChangeArrowheads="1"/>
          </p:cNvSpPr>
          <p:nvPr/>
        </p:nvSpPr>
        <p:spPr bwMode="auto">
          <a:xfrm>
            <a:off x="5257800" y="2590800"/>
            <a:ext cx="1600200" cy="533400"/>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grpSp>
        <p:nvGrpSpPr>
          <p:cNvPr id="10" name="Group 10"/>
          <p:cNvGrpSpPr>
            <a:grpSpLocks/>
          </p:cNvGrpSpPr>
          <p:nvPr/>
        </p:nvGrpSpPr>
        <p:grpSpPr bwMode="auto">
          <a:xfrm>
            <a:off x="838200" y="3810000"/>
            <a:ext cx="2819400" cy="1828800"/>
            <a:chOff x="3312" y="1152"/>
            <a:chExt cx="1776" cy="1152"/>
          </a:xfrm>
        </p:grpSpPr>
        <p:sp>
          <p:nvSpPr>
            <p:cNvPr id="11" name="Rectangle 11"/>
            <p:cNvSpPr>
              <a:spLocks noChangeArrowheads="1"/>
            </p:cNvSpPr>
            <p:nvPr/>
          </p:nvSpPr>
          <p:spPr bwMode="auto">
            <a:xfrm>
              <a:off x="3408" y="1296"/>
              <a:ext cx="1488" cy="384"/>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Message Digest</a:t>
              </a:r>
              <a:endParaRPr lang="en-GB" sz="2400" b="1">
                <a:solidFill>
                  <a:srgbClr val="FF0000"/>
                </a:solidFill>
                <a:latin typeface="Arial Narrow" pitchFamily="34" charset="0"/>
              </a:endParaRPr>
            </a:p>
          </p:txBody>
        </p:sp>
        <p:sp>
          <p:nvSpPr>
            <p:cNvPr id="12" name="Rectangle 12"/>
            <p:cNvSpPr>
              <a:spLocks noChangeArrowheads="1"/>
            </p:cNvSpPr>
            <p:nvPr/>
          </p:nvSpPr>
          <p:spPr bwMode="auto">
            <a:xfrm>
              <a:off x="3408" y="1872"/>
              <a:ext cx="1008" cy="336"/>
            </a:xfrm>
            <a:prstGeom prst="rect">
              <a:avLst/>
            </a:prstGeom>
            <a:gradFill rotWithShape="0">
              <a:gsLst>
                <a:gs pos="0">
                  <a:schemeClr val="bg1"/>
                </a:gs>
                <a:gs pos="100000">
                  <a:srgbClr val="FFFF00"/>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E Record</a:t>
              </a:r>
              <a:endParaRPr lang="en-GB" sz="2400" b="1">
                <a:solidFill>
                  <a:srgbClr val="FF0000"/>
                </a:solidFill>
                <a:latin typeface="Arial Narrow" pitchFamily="34" charset="0"/>
              </a:endParaRPr>
            </a:p>
          </p:txBody>
        </p:sp>
        <p:sp>
          <p:nvSpPr>
            <p:cNvPr id="13" name="Rectangle 13"/>
            <p:cNvSpPr>
              <a:spLocks noChangeArrowheads="1"/>
            </p:cNvSpPr>
            <p:nvPr/>
          </p:nvSpPr>
          <p:spPr bwMode="auto">
            <a:xfrm>
              <a:off x="3312" y="1152"/>
              <a:ext cx="1776" cy="1152"/>
            </a:xfrm>
            <a:prstGeom prst="rect">
              <a:avLst/>
            </a:prstGeom>
            <a:noFill/>
            <a:ln w="76200">
              <a:solidFill>
                <a:schemeClr val="tx1"/>
              </a:solidFill>
              <a:miter lim="800000"/>
              <a:headEnd/>
              <a:tailEnd/>
            </a:ln>
            <a:effectLst/>
          </p:spPr>
          <p:txBody>
            <a:bodyPr wrap="none" anchor="ctr"/>
            <a:lstStyle/>
            <a:p>
              <a:endParaRPr lang="en-US" b="1">
                <a:solidFill>
                  <a:srgbClr val="FF0000"/>
                </a:solidFill>
                <a:latin typeface="Arial Narrow" pitchFamily="34" charset="0"/>
              </a:endParaRPr>
            </a:p>
          </p:txBody>
        </p:sp>
      </p:grpSp>
      <p:sp>
        <p:nvSpPr>
          <p:cNvPr id="14" name="Text Box 14"/>
          <p:cNvSpPr txBox="1">
            <a:spLocks noChangeArrowheads="1"/>
          </p:cNvSpPr>
          <p:nvPr/>
        </p:nvSpPr>
        <p:spPr bwMode="auto">
          <a:xfrm>
            <a:off x="3321050" y="3048000"/>
            <a:ext cx="1307346" cy="461665"/>
          </a:xfrm>
          <a:prstGeom prst="rect">
            <a:avLst/>
          </a:prstGeom>
          <a:noFill/>
          <a:ln w="9525">
            <a:noFill/>
            <a:miter lim="800000"/>
            <a:headEnd/>
            <a:tailEnd/>
          </a:ln>
          <a:effectLst/>
        </p:spPr>
        <p:txBody>
          <a:bodyPr wrap="none">
            <a:spAutoFit/>
          </a:bodyPr>
          <a:lstStyle/>
          <a:p>
            <a:r>
              <a:rPr lang="en-US" sz="2400" b="1" dirty="0">
                <a:solidFill>
                  <a:srgbClr val="FF0000"/>
                </a:solidFill>
                <a:latin typeface="Arial Narrow" pitchFamily="34" charset="0"/>
              </a:rPr>
              <a:t>Transmit </a:t>
            </a:r>
            <a:endParaRPr lang="en-GB" sz="2400" b="1" dirty="0">
              <a:solidFill>
                <a:srgbClr val="FF0000"/>
              </a:solidFill>
              <a:latin typeface="Arial Narrow" pitchFamily="34" charset="0"/>
            </a:endParaRPr>
          </a:p>
        </p:txBody>
      </p:sp>
      <p:cxnSp>
        <p:nvCxnSpPr>
          <p:cNvPr id="15" name="AutoShape 15"/>
          <p:cNvCxnSpPr>
            <a:cxnSpLocks noChangeShapeType="1"/>
            <a:stCxn id="2" idx="2"/>
            <a:endCxn id="13" idx="0"/>
          </p:cNvCxnSpPr>
          <p:nvPr/>
        </p:nvCxnSpPr>
        <p:spPr bwMode="auto">
          <a:xfrm rot="5400000">
            <a:off x="4114800" y="1409700"/>
            <a:ext cx="533400" cy="4267200"/>
          </a:xfrm>
          <a:prstGeom prst="bentConnector3">
            <a:avLst>
              <a:gd name="adj1" fmla="val 50000"/>
            </a:avLst>
          </a:prstGeom>
          <a:noFill/>
          <a:ln w="57150">
            <a:solidFill>
              <a:schemeClr val="tx1"/>
            </a:solidFill>
            <a:miter lim="800000"/>
            <a:headEnd/>
            <a:tailEnd type="triangle" w="med" len="med"/>
          </a:ln>
          <a:effectLst/>
        </p:spPr>
      </p:cxnSp>
      <p:sp>
        <p:nvSpPr>
          <p:cNvPr id="16" name="Oval 16"/>
          <p:cNvSpPr>
            <a:spLocks noChangeArrowheads="1"/>
          </p:cNvSpPr>
          <p:nvPr/>
        </p:nvSpPr>
        <p:spPr bwMode="auto">
          <a:xfrm>
            <a:off x="4343400" y="4876800"/>
            <a:ext cx="914400" cy="914400"/>
          </a:xfrm>
          <a:prstGeom prst="ellipse">
            <a:avLst/>
          </a:prstGeom>
          <a:gradFill rotWithShape="1">
            <a:gsLst>
              <a:gs pos="0">
                <a:schemeClr val="bg1"/>
              </a:gs>
              <a:gs pos="100000">
                <a:srgbClr val="00FF00"/>
              </a:gs>
            </a:gsLst>
            <a:path path="shape">
              <a:fillToRect l="50000" t="50000" r="50000" b="50000"/>
            </a:path>
          </a:gradFill>
          <a:ln w="9525">
            <a:solidFill>
              <a:schemeClr val="tx1"/>
            </a:solidFill>
            <a:round/>
            <a:headEnd/>
            <a:tailEnd/>
          </a:ln>
          <a:effectLst/>
        </p:spPr>
        <p:txBody>
          <a:bodyPr wrap="none" anchor="ctr"/>
          <a:lstStyle/>
          <a:p>
            <a:pPr algn="ctr"/>
            <a:r>
              <a:rPr lang="en-US" sz="3200" b="1">
                <a:solidFill>
                  <a:srgbClr val="FF0000"/>
                </a:solidFill>
                <a:latin typeface="Arial Narrow" pitchFamily="34" charset="0"/>
              </a:rPr>
              <a:t>md5</a:t>
            </a:r>
            <a:endParaRPr lang="en-GB" sz="3200" b="1">
              <a:solidFill>
                <a:srgbClr val="FF0000"/>
              </a:solidFill>
              <a:latin typeface="Arial Narrow" pitchFamily="34" charset="0"/>
            </a:endParaRPr>
          </a:p>
        </p:txBody>
      </p:sp>
      <p:sp>
        <p:nvSpPr>
          <p:cNvPr id="17" name="Line 17"/>
          <p:cNvSpPr>
            <a:spLocks noChangeShapeType="1"/>
          </p:cNvSpPr>
          <p:nvPr/>
        </p:nvSpPr>
        <p:spPr bwMode="auto">
          <a:xfrm>
            <a:off x="2590800" y="5334000"/>
            <a:ext cx="1752600" cy="0"/>
          </a:xfrm>
          <a:prstGeom prst="line">
            <a:avLst/>
          </a:prstGeom>
          <a:noFill/>
          <a:ln w="57150">
            <a:solidFill>
              <a:schemeClr val="tx1"/>
            </a:solidFill>
            <a:round/>
            <a:headEnd/>
            <a:tailEnd type="triangle" w="med" len="med"/>
          </a:ln>
          <a:effectLst/>
        </p:spPr>
        <p:txBody>
          <a:bodyPr/>
          <a:lstStyle/>
          <a:p>
            <a:endParaRPr lang="en-US" b="1">
              <a:solidFill>
                <a:srgbClr val="FF0000"/>
              </a:solidFill>
              <a:latin typeface="Arial Narrow" pitchFamily="34" charset="0"/>
            </a:endParaRPr>
          </a:p>
        </p:txBody>
      </p:sp>
      <p:sp>
        <p:nvSpPr>
          <p:cNvPr id="18" name="Rectangle 18"/>
          <p:cNvSpPr>
            <a:spLocks noChangeArrowheads="1"/>
          </p:cNvSpPr>
          <p:nvPr/>
        </p:nvSpPr>
        <p:spPr bwMode="auto">
          <a:xfrm>
            <a:off x="5791200" y="4267200"/>
            <a:ext cx="2362200" cy="609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a:ln w="57150">
            <a:solidFill>
              <a:schemeClr val="tx1"/>
            </a:solidFill>
            <a:miter lim="800000"/>
            <a:headEnd/>
            <a:tailEnd/>
          </a:ln>
          <a:effectLst/>
        </p:spPr>
        <p:txBody>
          <a:bodyPr wrap="none" anchor="ctr"/>
          <a:lstStyle/>
          <a:p>
            <a:pPr algn="ctr"/>
            <a:r>
              <a:rPr lang="en-US" sz="2400" b="1">
                <a:latin typeface="Arial Narrow" pitchFamily="34" charset="0"/>
              </a:rPr>
              <a:t>Message Digest</a:t>
            </a:r>
            <a:endParaRPr lang="en-GB" sz="2400" b="1">
              <a:latin typeface="Arial Narrow" pitchFamily="34" charset="0"/>
            </a:endParaRPr>
          </a:p>
        </p:txBody>
      </p:sp>
      <p:cxnSp>
        <p:nvCxnSpPr>
          <p:cNvPr id="19" name="AutoShape 19"/>
          <p:cNvCxnSpPr>
            <a:cxnSpLocks noChangeShapeType="1"/>
            <a:stCxn id="16" idx="6"/>
            <a:endCxn id="18" idx="1"/>
          </p:cNvCxnSpPr>
          <p:nvPr/>
        </p:nvCxnSpPr>
        <p:spPr bwMode="auto">
          <a:xfrm flipV="1">
            <a:off x="5257800" y="4572000"/>
            <a:ext cx="533400" cy="762000"/>
          </a:xfrm>
          <a:prstGeom prst="bentConnector3">
            <a:avLst>
              <a:gd name="adj1" fmla="val 50000"/>
            </a:avLst>
          </a:prstGeom>
          <a:noFill/>
          <a:ln w="57150">
            <a:solidFill>
              <a:schemeClr val="tx1"/>
            </a:solidFill>
            <a:miter lim="800000"/>
            <a:headEnd/>
            <a:tailEnd type="triangle" w="med" len="med"/>
          </a:ln>
          <a:effectLst/>
        </p:spPr>
      </p:cxnSp>
      <p:sp>
        <p:nvSpPr>
          <p:cNvPr id="20" name="Rectangle 20"/>
          <p:cNvSpPr>
            <a:spLocks noChangeArrowheads="1"/>
          </p:cNvSpPr>
          <p:nvPr/>
        </p:nvSpPr>
        <p:spPr bwMode="auto">
          <a:xfrm>
            <a:off x="5791200" y="5638800"/>
            <a:ext cx="2362200" cy="609600"/>
          </a:xfrm>
          <a:prstGeom prst="rect">
            <a:avLst/>
          </a:prstGeom>
          <a:gradFill rotWithShape="0">
            <a:gsLst>
              <a:gs pos="0">
                <a:schemeClr val="bg1"/>
              </a:gs>
              <a:gs pos="100000">
                <a:srgbClr val="0000FF"/>
              </a:gs>
            </a:gsLst>
            <a:path path="shape">
              <a:fillToRect l="50000" t="50000" r="50000" b="50000"/>
            </a:path>
          </a:gradFill>
          <a:ln w="57150">
            <a:solidFill>
              <a:schemeClr val="tx1"/>
            </a:solidFill>
            <a:miter lim="800000"/>
            <a:headEnd/>
            <a:tailEnd/>
          </a:ln>
          <a:effectLst/>
        </p:spPr>
        <p:txBody>
          <a:bodyPr wrap="none" anchor="ctr"/>
          <a:lstStyle/>
          <a:p>
            <a:pPr algn="ctr"/>
            <a:r>
              <a:rPr lang="en-US" sz="2400" b="1">
                <a:solidFill>
                  <a:srgbClr val="FF0000"/>
                </a:solidFill>
                <a:latin typeface="Arial Narrow" pitchFamily="34" charset="0"/>
              </a:rPr>
              <a:t>Message Digest</a:t>
            </a:r>
            <a:endParaRPr lang="en-GB" sz="2400" b="1">
              <a:solidFill>
                <a:srgbClr val="FF0000"/>
              </a:solidFill>
              <a:latin typeface="Arial Narrow" pitchFamily="34" charset="0"/>
            </a:endParaRPr>
          </a:p>
        </p:txBody>
      </p:sp>
      <p:cxnSp>
        <p:nvCxnSpPr>
          <p:cNvPr id="21" name="AutoShape 21"/>
          <p:cNvCxnSpPr>
            <a:cxnSpLocks noChangeShapeType="1"/>
            <a:stCxn id="16" idx="6"/>
            <a:endCxn id="20" idx="1"/>
          </p:cNvCxnSpPr>
          <p:nvPr/>
        </p:nvCxnSpPr>
        <p:spPr bwMode="auto">
          <a:xfrm>
            <a:off x="5257800" y="5334000"/>
            <a:ext cx="533400" cy="609600"/>
          </a:xfrm>
          <a:prstGeom prst="bentConnector3">
            <a:avLst>
              <a:gd name="adj1" fmla="val 50000"/>
            </a:avLst>
          </a:prstGeom>
          <a:noFill/>
          <a:ln w="57150">
            <a:solidFill>
              <a:schemeClr val="tx1"/>
            </a:solidFill>
            <a:miter lim="800000"/>
            <a:headEnd/>
            <a:tailEnd type="triangle" w="med" len="med"/>
          </a:ln>
          <a:effectLst/>
        </p:spPr>
      </p:cxnSp>
      <p:cxnSp>
        <p:nvCxnSpPr>
          <p:cNvPr id="22" name="AutoShape 22"/>
          <p:cNvCxnSpPr>
            <a:cxnSpLocks noChangeShapeType="1"/>
            <a:stCxn id="4" idx="2"/>
            <a:endCxn id="9" idx="1"/>
          </p:cNvCxnSpPr>
          <p:nvPr/>
        </p:nvCxnSpPr>
        <p:spPr bwMode="auto">
          <a:xfrm rot="16200000" flipH="1">
            <a:off x="3276600" y="904875"/>
            <a:ext cx="619125" cy="3286125"/>
          </a:xfrm>
          <a:prstGeom prst="bentConnector2">
            <a:avLst/>
          </a:prstGeom>
          <a:noFill/>
          <a:ln w="57150">
            <a:solidFill>
              <a:schemeClr val="tx1"/>
            </a:solidFill>
            <a:miter lim="800000"/>
            <a:headEn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2000"/>
                            </p:stCondLst>
                            <p:childTnLst>
                              <p:par>
                                <p:cTn id="13" presetID="4" presetClass="entr" presetSubtype="16"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par>
                          <p:cTn id="16" fill="hold">
                            <p:stCondLst>
                              <p:cond delay="3500"/>
                            </p:stCondLst>
                            <p:childTnLst>
                              <p:par>
                                <p:cTn id="17" presetID="4" presetClass="entr" presetSubtype="16"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ox(in)">
                                      <p:cBhvr>
                                        <p:cTn id="24" dur="500"/>
                                        <p:tgtEl>
                                          <p:spTgt spid="22"/>
                                        </p:tgtEl>
                                      </p:cBhvr>
                                    </p:animEffect>
                                  </p:childTnLst>
                                </p:cTn>
                              </p:par>
                            </p:childTnLst>
                          </p:cTn>
                        </p:par>
                        <p:par>
                          <p:cTn id="25" fill="hold">
                            <p:stCondLst>
                              <p:cond delay="500"/>
                            </p:stCondLst>
                            <p:childTnLst>
                              <p:par>
                                <p:cTn id="26" presetID="4" presetClass="entr" presetSubtype="16"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ox(in)">
                                      <p:cBhvr>
                                        <p:cTn id="33" dur="500"/>
                                        <p:tgtEl>
                                          <p:spTgt spid="2"/>
                                        </p:tgtEl>
                                      </p:cBhvr>
                                    </p:animEffect>
                                  </p:childTnLst>
                                </p:cTn>
                              </p:par>
                            </p:childTnLst>
                          </p:cTn>
                        </p:par>
                        <p:par>
                          <p:cTn id="34" fill="hold">
                            <p:stCondLst>
                              <p:cond delay="500"/>
                            </p:stCondLst>
                            <p:childTnLst>
                              <p:par>
                                <p:cTn id="35" presetID="4" presetClass="entr" presetSubtype="16" fill="hold" nodeType="afterEffect">
                                  <p:stCondLst>
                                    <p:cond delay="1000"/>
                                  </p:stCondLst>
                                  <p:childTnLst>
                                    <p:set>
                                      <p:cBhvr>
                                        <p:cTn id="36" dur="1" fill="hold">
                                          <p:stCondLst>
                                            <p:cond delay="0"/>
                                          </p:stCondLst>
                                        </p:cTn>
                                        <p:tgtEl>
                                          <p:spTgt spid="15"/>
                                        </p:tgtEl>
                                        <p:attrNameLst>
                                          <p:attrName>style.visibility</p:attrName>
                                        </p:attrNameLst>
                                      </p:cBhvr>
                                      <p:to>
                                        <p:strVal val="visible"/>
                                      </p:to>
                                    </p:set>
                                    <p:animEffect transition="in" filter="box(in)">
                                      <p:cBhvr>
                                        <p:cTn id="37" dur="500"/>
                                        <p:tgtEl>
                                          <p:spTgt spid="15"/>
                                        </p:tgtEl>
                                      </p:cBhvr>
                                    </p:animEffect>
                                  </p:childTnLst>
                                </p:cTn>
                              </p:par>
                            </p:childTnLst>
                          </p:cTn>
                        </p:par>
                        <p:par>
                          <p:cTn id="38" fill="hold">
                            <p:stCondLst>
                              <p:cond delay="2000"/>
                            </p:stCondLst>
                            <p:childTnLst>
                              <p:par>
                                <p:cTn id="39" presetID="4" presetClass="entr" presetSubtype="16" fill="hold" grpId="0" nodeType="after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box(in)">
                                      <p:cBhvr>
                                        <p:cTn id="41" dur="500"/>
                                        <p:tgtEl>
                                          <p:spTgt spid="14"/>
                                        </p:tgtEl>
                                      </p:cBhvr>
                                    </p:animEffect>
                                  </p:childTnLst>
                                </p:cTn>
                              </p:par>
                            </p:childTnLst>
                          </p:cTn>
                        </p:par>
                        <p:par>
                          <p:cTn id="42" fill="hold">
                            <p:stCondLst>
                              <p:cond delay="3500"/>
                            </p:stCondLst>
                            <p:childTnLst>
                              <p:par>
                                <p:cTn id="43" presetID="4" presetClass="entr" presetSubtype="16" fill="hold" nodeType="after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ox(in)">
                                      <p:cBhvr>
                                        <p:cTn id="50" dur="500"/>
                                        <p:tgtEl>
                                          <p:spTgt spid="16"/>
                                        </p:tgtEl>
                                      </p:cBhvr>
                                    </p:animEffect>
                                  </p:childTnLst>
                                </p:cTn>
                              </p:par>
                            </p:childTnLst>
                          </p:cTn>
                        </p:par>
                        <p:par>
                          <p:cTn id="51" fill="hold">
                            <p:stCondLst>
                              <p:cond delay="500"/>
                            </p:stCondLst>
                            <p:childTnLst>
                              <p:par>
                                <p:cTn id="52" presetID="4" presetClass="entr" presetSubtype="16"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animEffect transition="in" filter="box(in)">
                                      <p:cBhvr>
                                        <p:cTn id="54" dur="500"/>
                                        <p:tgtEl>
                                          <p:spTgt spid="17"/>
                                        </p:tgtEl>
                                      </p:cBhvr>
                                    </p:animEffect>
                                  </p:childTnLst>
                                </p:cTn>
                              </p:par>
                            </p:childTnLst>
                          </p:cTn>
                        </p:par>
                        <p:par>
                          <p:cTn id="55" fill="hold">
                            <p:stCondLst>
                              <p:cond delay="2000"/>
                            </p:stCondLst>
                            <p:childTnLst>
                              <p:par>
                                <p:cTn id="56" presetID="4" presetClass="entr" presetSubtype="16" fill="hold" nodeType="afterEffect">
                                  <p:stCondLst>
                                    <p:cond delay="1000"/>
                                  </p:stCondLst>
                                  <p:childTnLst>
                                    <p:set>
                                      <p:cBhvr>
                                        <p:cTn id="57" dur="1" fill="hold">
                                          <p:stCondLst>
                                            <p:cond delay="0"/>
                                          </p:stCondLst>
                                        </p:cTn>
                                        <p:tgtEl>
                                          <p:spTgt spid="19"/>
                                        </p:tgtEl>
                                        <p:attrNameLst>
                                          <p:attrName>style.visibility</p:attrName>
                                        </p:attrNameLst>
                                      </p:cBhvr>
                                      <p:to>
                                        <p:strVal val="visible"/>
                                      </p:to>
                                    </p:set>
                                    <p:animEffect transition="in" filter="box(in)">
                                      <p:cBhvr>
                                        <p:cTn id="58" dur="500"/>
                                        <p:tgtEl>
                                          <p:spTgt spid="19"/>
                                        </p:tgtEl>
                                      </p:cBhvr>
                                    </p:animEffect>
                                  </p:childTnLst>
                                </p:cTn>
                              </p:par>
                            </p:childTnLst>
                          </p:cTn>
                        </p:par>
                        <p:par>
                          <p:cTn id="59" fill="hold">
                            <p:stCondLst>
                              <p:cond delay="3500"/>
                            </p:stCondLst>
                            <p:childTnLst>
                              <p:par>
                                <p:cTn id="60" presetID="4" presetClass="entr" presetSubtype="16" fill="hold" grpId="0" nodeType="afterEffect">
                                  <p:stCondLst>
                                    <p:cond delay="1000"/>
                                  </p:stCondLst>
                                  <p:childTnLst>
                                    <p:set>
                                      <p:cBhvr>
                                        <p:cTn id="61" dur="1" fill="hold">
                                          <p:stCondLst>
                                            <p:cond delay="0"/>
                                          </p:stCondLst>
                                        </p:cTn>
                                        <p:tgtEl>
                                          <p:spTgt spid="18"/>
                                        </p:tgtEl>
                                        <p:attrNameLst>
                                          <p:attrName>style.visibility</p:attrName>
                                        </p:attrNameLst>
                                      </p:cBhvr>
                                      <p:to>
                                        <p:strVal val="visible"/>
                                      </p:to>
                                    </p:set>
                                    <p:animEffect transition="in" filter="box(i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ox(in)">
                                      <p:cBhvr>
                                        <p:cTn id="67" dur="500"/>
                                        <p:tgtEl>
                                          <p:spTgt spid="21"/>
                                        </p:tgtEl>
                                      </p:cBhvr>
                                    </p:animEffect>
                                  </p:childTnLst>
                                </p:cTn>
                              </p:par>
                            </p:childTnLst>
                          </p:cTn>
                        </p:par>
                        <p:par>
                          <p:cTn id="68" fill="hold">
                            <p:stCondLst>
                              <p:cond delay="500"/>
                            </p:stCondLst>
                            <p:childTnLst>
                              <p:par>
                                <p:cTn id="69" presetID="4" presetClass="entr" presetSubtype="16" fill="hold" grpId="0" nodeType="afterEffect">
                                  <p:stCondLst>
                                    <p:cond delay="1000"/>
                                  </p:stCondLst>
                                  <p:childTnLst>
                                    <p:set>
                                      <p:cBhvr>
                                        <p:cTn id="70" dur="1" fill="hold">
                                          <p:stCondLst>
                                            <p:cond delay="0"/>
                                          </p:stCondLst>
                                        </p:cTn>
                                        <p:tgtEl>
                                          <p:spTgt spid="20"/>
                                        </p:tgtEl>
                                        <p:attrNameLst>
                                          <p:attrName>style.visibility</p:attrName>
                                        </p:attrNameLst>
                                      </p:cBhvr>
                                      <p:to>
                                        <p:strVal val="visible"/>
                                      </p:to>
                                    </p:set>
                                    <p:animEffect transition="in" filter="box(in)">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autoUpdateAnimBg="0"/>
      <p:bldP spid="6" grpId="0" animBg="1"/>
      <p:bldP spid="7" grpId="0" animBg="1"/>
      <p:bldP spid="8" grpId="0" animBg="1" autoUpdateAnimBg="0"/>
      <p:bldP spid="9" grpId="0" animBg="1" autoUpdateAnimBg="0"/>
      <p:bldP spid="14" grpId="0" autoUpdateAnimBg="0"/>
      <p:bldP spid="16" grpId="0" animBg="1" autoUpdateAnimBg="0"/>
      <p:bldP spid="17" grpId="0" animBg="1"/>
      <p:bldP spid="18" grpId="0" animBg="1" autoUpdateAnimBg="0"/>
      <p:bldP spid="20"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69428" y="1600200"/>
            <a:ext cx="4881466" cy="523220"/>
          </a:xfrm>
          <a:prstGeom prst="rect">
            <a:avLst/>
          </a:prstGeom>
          <a:noFill/>
          <a:ln w="19050">
            <a:solidFill>
              <a:schemeClr val="tx1"/>
            </a:solidFill>
          </a:ln>
        </p:spPr>
        <p:txBody>
          <a:bodyPr wrap="none" rtlCol="0">
            <a:spAutoFit/>
          </a:bodyPr>
          <a:lstStyle/>
          <a:p>
            <a:pPr algn="ctr"/>
            <a:r>
              <a:rPr lang="en-US" sz="2800" dirty="0" smtClean="0">
                <a:latin typeface="Arial Narrow" pitchFamily="34" charset="0"/>
              </a:rPr>
              <a:t>Electronic Evidence on a Computer </a:t>
            </a:r>
          </a:p>
        </p:txBody>
      </p:sp>
      <p:sp>
        <p:nvSpPr>
          <p:cNvPr id="14" name="TextBox 13"/>
          <p:cNvSpPr txBox="1"/>
          <p:nvPr/>
        </p:nvSpPr>
        <p:spPr>
          <a:xfrm>
            <a:off x="1600200" y="2981980"/>
            <a:ext cx="2029714" cy="954107"/>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Volatile</a:t>
            </a:r>
          </a:p>
          <a:p>
            <a:pPr algn="ctr"/>
            <a:r>
              <a:rPr lang="en-US" sz="2800" dirty="0" smtClean="0">
                <a:latin typeface="Arial Narrow" pitchFamily="34" charset="0"/>
              </a:rPr>
              <a:t>RAM</a:t>
            </a:r>
          </a:p>
        </p:txBody>
      </p:sp>
      <p:sp>
        <p:nvSpPr>
          <p:cNvPr id="15" name="TextBox 14"/>
          <p:cNvSpPr txBox="1"/>
          <p:nvPr/>
        </p:nvSpPr>
        <p:spPr>
          <a:xfrm>
            <a:off x="5361686" y="2971800"/>
            <a:ext cx="2029714" cy="954107"/>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Permanent</a:t>
            </a:r>
          </a:p>
          <a:p>
            <a:pPr algn="ctr"/>
            <a:r>
              <a:rPr lang="en-US" sz="2800" dirty="0" smtClean="0">
                <a:latin typeface="Arial Narrow" pitchFamily="34" charset="0"/>
              </a:rPr>
              <a:t>WROM</a:t>
            </a:r>
          </a:p>
        </p:txBody>
      </p:sp>
      <p:cxnSp>
        <p:nvCxnSpPr>
          <p:cNvPr id="17" name="Elbow Connector 16"/>
          <p:cNvCxnSpPr>
            <a:stCxn id="13" idx="2"/>
            <a:endCxn id="14" idx="0"/>
          </p:cNvCxnSpPr>
          <p:nvPr/>
        </p:nvCxnSpPr>
        <p:spPr>
          <a:xfrm rot="5400000">
            <a:off x="3133329" y="1605148"/>
            <a:ext cx="858560" cy="189510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3" idx="2"/>
            <a:endCxn id="15" idx="0"/>
          </p:cNvCxnSpPr>
          <p:nvPr/>
        </p:nvCxnSpPr>
        <p:spPr>
          <a:xfrm rot="16200000" flipH="1">
            <a:off x="5019162" y="1614419"/>
            <a:ext cx="848380" cy="186638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1000"/>
                            </p:stCondLst>
                            <p:childTnLst>
                              <p:par>
                                <p:cTn id="9" presetID="4" presetClass="entr" presetSubtype="16"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box(in)">
                                      <p:cBhvr>
                                        <p:cTn id="11" dur="500"/>
                                        <p:tgtEl>
                                          <p:spTgt spid="17"/>
                                        </p:tgtEl>
                                      </p:cBhvr>
                                    </p:animEffect>
                                  </p:childTnLst>
                                </p:cTn>
                              </p:par>
                            </p:childTnLst>
                          </p:cTn>
                        </p:par>
                        <p:par>
                          <p:cTn id="12" fill="hold">
                            <p:stCondLst>
                              <p:cond delay="2000"/>
                            </p:stCondLst>
                            <p:childTnLst>
                              <p:par>
                                <p:cTn id="13" presetID="4" presetClass="entr" presetSubtype="16"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par>
                          <p:cTn id="16" fill="hold">
                            <p:stCondLst>
                              <p:cond delay="3000"/>
                            </p:stCondLst>
                            <p:childTnLst>
                              <p:par>
                                <p:cTn id="17" presetID="4" presetClass="entr" presetSubtype="16"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childTnLst>
                          </p:cTn>
                        </p:par>
                        <p:par>
                          <p:cTn id="20" fill="hold">
                            <p:stCondLst>
                              <p:cond delay="4000"/>
                            </p:stCondLst>
                            <p:childTnLst>
                              <p:par>
                                <p:cTn id="21" presetID="4" presetClass="entr" presetSubtype="16"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box(i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p:nvPr/>
        </p:nvGrpSpPr>
        <p:grpSpPr>
          <a:xfrm>
            <a:off x="3962400" y="1371600"/>
            <a:ext cx="4114800" cy="685800"/>
            <a:chOff x="3429000" y="1371600"/>
            <a:chExt cx="4114800" cy="685800"/>
          </a:xfrm>
          <a:solidFill>
            <a:schemeClr val="bg1"/>
          </a:solidFill>
        </p:grpSpPr>
        <p:sp>
          <p:nvSpPr>
            <p:cNvPr id="14" name="Curved Down Arrow 13"/>
            <p:cNvSpPr/>
            <p:nvPr/>
          </p:nvSpPr>
          <p:spPr>
            <a:xfrm flipH="1">
              <a:off x="3429000" y="1371600"/>
              <a:ext cx="4114800" cy="6858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15" name="Curved Down Arrow 14"/>
            <p:cNvSpPr/>
            <p:nvPr/>
          </p:nvSpPr>
          <p:spPr>
            <a:xfrm flipH="1">
              <a:off x="3886200" y="1447800"/>
              <a:ext cx="3276600" cy="6096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3" name="Group 37"/>
          <p:cNvGrpSpPr/>
          <p:nvPr/>
        </p:nvGrpSpPr>
        <p:grpSpPr>
          <a:xfrm>
            <a:off x="4114800" y="4495800"/>
            <a:ext cx="4114800" cy="1219200"/>
            <a:chOff x="3505200" y="4495800"/>
            <a:chExt cx="4114800" cy="1219200"/>
          </a:xfrm>
          <a:solidFill>
            <a:schemeClr val="bg1"/>
          </a:solidFill>
        </p:grpSpPr>
        <p:grpSp>
          <p:nvGrpSpPr>
            <p:cNvPr id="4" name="Group 33"/>
            <p:cNvGrpSpPr/>
            <p:nvPr/>
          </p:nvGrpSpPr>
          <p:grpSpPr>
            <a:xfrm flipH="1" flipV="1">
              <a:off x="3505200" y="4495800"/>
              <a:ext cx="4114800" cy="685800"/>
              <a:chOff x="3429000" y="1371600"/>
              <a:chExt cx="4114800" cy="685800"/>
            </a:xfrm>
            <a:grpFill/>
          </p:grpSpPr>
          <p:sp>
            <p:nvSpPr>
              <p:cNvPr id="19" name="Curved Down Arrow 18"/>
              <p:cNvSpPr/>
              <p:nvPr/>
            </p:nvSpPr>
            <p:spPr>
              <a:xfrm flipH="1">
                <a:off x="3429000" y="1371600"/>
                <a:ext cx="4114800" cy="6858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0" name="Curved Down Arrow 19"/>
              <p:cNvSpPr/>
              <p:nvPr/>
            </p:nvSpPr>
            <p:spPr>
              <a:xfrm flipH="1">
                <a:off x="3886200" y="1447800"/>
                <a:ext cx="3276600" cy="609600"/>
              </a:xfrm>
              <a:prstGeom prst="curved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sp>
          <p:nvSpPr>
            <p:cNvPr id="18" name="Rectangle 17"/>
            <p:cNvSpPr/>
            <p:nvPr/>
          </p:nvSpPr>
          <p:spPr>
            <a:xfrm>
              <a:off x="4191000" y="5029200"/>
              <a:ext cx="3124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Modified &amp; Required</a:t>
              </a:r>
            </a:p>
          </p:txBody>
        </p:sp>
      </p:grpSp>
      <p:grpSp>
        <p:nvGrpSpPr>
          <p:cNvPr id="5" name="Group 41"/>
          <p:cNvGrpSpPr/>
          <p:nvPr/>
        </p:nvGrpSpPr>
        <p:grpSpPr>
          <a:xfrm>
            <a:off x="3962400" y="4495800"/>
            <a:ext cx="1219200" cy="1447800"/>
            <a:chOff x="3124200" y="4495800"/>
            <a:chExt cx="1828800" cy="1447800"/>
          </a:xfrm>
          <a:noFill/>
        </p:grpSpPr>
        <p:sp>
          <p:nvSpPr>
            <p:cNvPr id="22" name="Down Arrow 21"/>
            <p:cNvSpPr/>
            <p:nvPr/>
          </p:nvSpPr>
          <p:spPr>
            <a:xfrm>
              <a:off x="3429000" y="4495800"/>
              <a:ext cx="304800" cy="990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3" name="Down Arrow 22"/>
            <p:cNvSpPr/>
            <p:nvPr/>
          </p:nvSpPr>
          <p:spPr>
            <a:xfrm>
              <a:off x="3810000" y="4495800"/>
              <a:ext cx="304800" cy="9906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4" name="Rectangle 23"/>
            <p:cNvSpPr/>
            <p:nvPr/>
          </p:nvSpPr>
          <p:spPr>
            <a:xfrm>
              <a:off x="3124200" y="5486400"/>
              <a:ext cx="182880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Discarded</a:t>
              </a:r>
            </a:p>
          </p:txBody>
        </p:sp>
      </p:grpSp>
      <p:grpSp>
        <p:nvGrpSpPr>
          <p:cNvPr id="6" name="Group 44"/>
          <p:cNvGrpSpPr/>
          <p:nvPr/>
        </p:nvGrpSpPr>
        <p:grpSpPr>
          <a:xfrm>
            <a:off x="2526792" y="3200400"/>
            <a:ext cx="978408" cy="304800"/>
            <a:chOff x="2133600" y="1981200"/>
            <a:chExt cx="978408" cy="457200"/>
          </a:xfrm>
          <a:solidFill>
            <a:schemeClr val="bg1"/>
          </a:solidFill>
        </p:grpSpPr>
        <p:sp>
          <p:nvSpPr>
            <p:cNvPr id="26" name="Left Arrow 25"/>
            <p:cNvSpPr/>
            <p:nvPr/>
          </p:nvSpPr>
          <p:spPr>
            <a:xfrm>
              <a:off x="2133600" y="19812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27" name="Left Arrow 26"/>
            <p:cNvSpPr/>
            <p:nvPr/>
          </p:nvSpPr>
          <p:spPr>
            <a:xfrm>
              <a:off x="2133600" y="22098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7" name="Group 45"/>
          <p:cNvGrpSpPr/>
          <p:nvPr/>
        </p:nvGrpSpPr>
        <p:grpSpPr>
          <a:xfrm flipH="1">
            <a:off x="2514600" y="3581400"/>
            <a:ext cx="978408" cy="304800"/>
            <a:chOff x="2133600" y="1981200"/>
            <a:chExt cx="978408" cy="457200"/>
          </a:xfrm>
          <a:solidFill>
            <a:schemeClr val="bg1"/>
          </a:solidFill>
        </p:grpSpPr>
        <p:sp>
          <p:nvSpPr>
            <p:cNvPr id="29" name="Left Arrow 28"/>
            <p:cNvSpPr/>
            <p:nvPr/>
          </p:nvSpPr>
          <p:spPr>
            <a:xfrm>
              <a:off x="2133600" y="19812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sp>
          <p:nvSpPr>
            <p:cNvPr id="30" name="Left Arrow 29"/>
            <p:cNvSpPr/>
            <p:nvPr/>
          </p:nvSpPr>
          <p:spPr>
            <a:xfrm>
              <a:off x="2133600" y="2209800"/>
              <a:ext cx="978408" cy="228600"/>
            </a:xfrm>
            <a:prstGeom prst="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solidFill>
                <a:latin typeface="Arial Narrow" pitchFamily="34" charset="0"/>
              </a:endParaRPr>
            </a:p>
          </p:txBody>
        </p:sp>
      </p:grpSp>
      <p:grpSp>
        <p:nvGrpSpPr>
          <p:cNvPr id="8" name="Group 58"/>
          <p:cNvGrpSpPr/>
          <p:nvPr/>
        </p:nvGrpSpPr>
        <p:grpSpPr>
          <a:xfrm>
            <a:off x="1066800" y="2590800"/>
            <a:ext cx="1219200" cy="1828800"/>
            <a:chOff x="838200" y="2438400"/>
            <a:chExt cx="1219200" cy="1828800"/>
          </a:xfrm>
        </p:grpSpPr>
        <p:sp>
          <p:nvSpPr>
            <p:cNvPr id="32" name="Rectangle 6"/>
            <p:cNvSpPr/>
            <p:nvPr/>
          </p:nvSpPr>
          <p:spPr>
            <a:xfrm>
              <a:off x="914400" y="3429000"/>
              <a:ext cx="11430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CPU</a:t>
              </a:r>
            </a:p>
            <a:p>
              <a:pPr algn="ctr"/>
              <a:r>
                <a:rPr lang="en-US" sz="2000" b="1" dirty="0" smtClean="0">
                  <a:solidFill>
                    <a:schemeClr val="tx1"/>
                  </a:solidFill>
                  <a:latin typeface="Arial Narrow" pitchFamily="34" charset="0"/>
                </a:rPr>
                <a:t>Burnt -in</a:t>
              </a:r>
            </a:p>
          </p:txBody>
        </p:sp>
        <p:pic>
          <p:nvPicPr>
            <p:cNvPr id="33" name="Picture 3" descr="C:\Documents and Settings\adohare\Local Settings\Temporary Internet Files\Content.IE5\03YIA7IK\MC900433905[1].png"/>
            <p:cNvPicPr>
              <a:picLocks noChangeAspect="1" noChangeArrowheads="1"/>
            </p:cNvPicPr>
            <p:nvPr/>
          </p:nvPicPr>
          <p:blipFill>
            <a:blip r:embed="rId2" cstate="print"/>
            <a:srcRect/>
            <a:stretch>
              <a:fillRect/>
            </a:stretch>
          </p:blipFill>
          <p:spPr bwMode="auto">
            <a:xfrm>
              <a:off x="838200" y="2438400"/>
              <a:ext cx="1219200" cy="1219200"/>
            </a:xfrm>
            <a:prstGeom prst="rect">
              <a:avLst/>
            </a:prstGeom>
            <a:noFill/>
            <a:ln>
              <a:noFill/>
            </a:ln>
          </p:spPr>
        </p:pic>
      </p:grpSp>
      <p:grpSp>
        <p:nvGrpSpPr>
          <p:cNvPr id="9" name="Group 48"/>
          <p:cNvGrpSpPr/>
          <p:nvPr/>
        </p:nvGrpSpPr>
        <p:grpSpPr>
          <a:xfrm>
            <a:off x="2819400" y="2667000"/>
            <a:ext cx="3352800" cy="1676400"/>
            <a:chOff x="2819400" y="2667000"/>
            <a:chExt cx="3352800" cy="1676400"/>
          </a:xfrm>
        </p:grpSpPr>
        <p:pic>
          <p:nvPicPr>
            <p:cNvPr id="35" name="Picture 15" descr="C:\Documents and Settings\adohare\Local Settings\Temporary Internet Files\Content.IE5\AKKNK2A3\MC900205494[1].wmf"/>
            <p:cNvPicPr>
              <a:picLocks noChangeAspect="1" noChangeArrowheads="1"/>
            </p:cNvPicPr>
            <p:nvPr/>
          </p:nvPicPr>
          <p:blipFill>
            <a:blip r:embed="rId3" cstate="print"/>
            <a:srcRect/>
            <a:stretch>
              <a:fillRect/>
            </a:stretch>
          </p:blipFill>
          <p:spPr bwMode="auto">
            <a:xfrm>
              <a:off x="3804224" y="2667000"/>
              <a:ext cx="1148776" cy="1143000"/>
            </a:xfrm>
            <a:prstGeom prst="rect">
              <a:avLst/>
            </a:prstGeom>
            <a:noFill/>
            <a:ln>
              <a:noFill/>
            </a:ln>
          </p:spPr>
        </p:pic>
        <p:sp>
          <p:nvSpPr>
            <p:cNvPr id="36" name="Rectangle 35"/>
            <p:cNvSpPr/>
            <p:nvPr/>
          </p:nvSpPr>
          <p:spPr>
            <a:xfrm>
              <a:off x="2819400" y="3505200"/>
              <a:ext cx="3352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RAM</a:t>
              </a:r>
            </a:p>
            <a:p>
              <a:pPr algn="ctr"/>
              <a:r>
                <a:rPr lang="en-US" sz="2000" b="1" dirty="0" smtClean="0">
                  <a:solidFill>
                    <a:schemeClr val="tx1"/>
                  </a:solidFill>
                  <a:latin typeface="Arial Narrow" pitchFamily="34" charset="0"/>
                </a:rPr>
                <a:t>Volatile</a:t>
              </a:r>
            </a:p>
            <a:p>
              <a:pPr algn="ctr"/>
              <a:r>
                <a:rPr lang="en-US" sz="2000" b="1" dirty="0" smtClean="0">
                  <a:solidFill>
                    <a:schemeClr val="tx1"/>
                  </a:solidFill>
                  <a:latin typeface="Arial Narrow" pitchFamily="34" charset="0"/>
                </a:rPr>
                <a:t>Key Board – Mouse - Monitor</a:t>
              </a:r>
            </a:p>
          </p:txBody>
        </p:sp>
      </p:grpSp>
      <p:grpSp>
        <p:nvGrpSpPr>
          <p:cNvPr id="10" name="Group 61"/>
          <p:cNvGrpSpPr/>
          <p:nvPr/>
        </p:nvGrpSpPr>
        <p:grpSpPr>
          <a:xfrm>
            <a:off x="6477000" y="2819400"/>
            <a:ext cx="2514600" cy="1524000"/>
            <a:chOff x="6477000" y="2819400"/>
            <a:chExt cx="2514600" cy="1524000"/>
          </a:xfrm>
        </p:grpSpPr>
        <p:sp>
          <p:nvSpPr>
            <p:cNvPr id="38" name="Rectangle 37"/>
            <p:cNvSpPr/>
            <p:nvPr/>
          </p:nvSpPr>
          <p:spPr>
            <a:xfrm>
              <a:off x="6477000" y="3505200"/>
              <a:ext cx="25146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Narrow" pitchFamily="34" charset="0"/>
                </a:rPr>
                <a:t>W-ROM</a:t>
              </a:r>
            </a:p>
            <a:p>
              <a:pPr algn="ctr"/>
              <a:r>
                <a:rPr lang="en-US" sz="2000" b="1" dirty="0" smtClean="0">
                  <a:solidFill>
                    <a:schemeClr val="tx1"/>
                  </a:solidFill>
                  <a:latin typeface="Arial Narrow" pitchFamily="34" charset="0"/>
                </a:rPr>
                <a:t>Permanent</a:t>
              </a:r>
            </a:p>
            <a:p>
              <a:pPr algn="ctr"/>
              <a:r>
                <a:rPr lang="en-US" sz="2000" b="1" dirty="0" smtClean="0">
                  <a:solidFill>
                    <a:schemeClr val="tx1"/>
                  </a:solidFill>
                  <a:latin typeface="Arial Narrow" pitchFamily="34" charset="0"/>
                </a:rPr>
                <a:t>Fixed   Detachable</a:t>
              </a:r>
            </a:p>
          </p:txBody>
        </p:sp>
        <p:pic>
          <p:nvPicPr>
            <p:cNvPr id="39" name="Picture 16" descr="C:\Documents and Settings\adohare\Local Settings\Temporary Internet Files\Content.IE5\DF3GRKIC\MC900360636[1].wmf"/>
            <p:cNvPicPr>
              <a:picLocks noChangeAspect="1" noChangeArrowheads="1"/>
            </p:cNvPicPr>
            <p:nvPr/>
          </p:nvPicPr>
          <p:blipFill>
            <a:blip r:embed="rId4" cstate="print"/>
            <a:srcRect/>
            <a:stretch>
              <a:fillRect/>
            </a:stretch>
          </p:blipFill>
          <p:spPr bwMode="auto">
            <a:xfrm>
              <a:off x="7162800" y="2819400"/>
              <a:ext cx="1024974" cy="680923"/>
            </a:xfrm>
            <a:prstGeom prst="rect">
              <a:avLst/>
            </a:prstGeom>
            <a:noFill/>
            <a:ln>
              <a:noFill/>
            </a:ln>
          </p:spPr>
        </p:pic>
      </p:grpSp>
      <p:sp>
        <p:nvSpPr>
          <p:cNvPr id="40"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noProof="0" dirty="0" smtClean="0">
                <a:latin typeface="Arial Narrow" pitchFamily="34" charset="0"/>
              </a:rPr>
              <a:t>Computers</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grpSp>
        <p:nvGrpSpPr>
          <p:cNvPr id="11" name="Group 44"/>
          <p:cNvGrpSpPr/>
          <p:nvPr/>
        </p:nvGrpSpPr>
        <p:grpSpPr>
          <a:xfrm>
            <a:off x="362935" y="4542173"/>
            <a:ext cx="3993468" cy="2087227"/>
            <a:chOff x="362935" y="4542173"/>
            <a:chExt cx="3993468" cy="2087227"/>
          </a:xfrm>
        </p:grpSpPr>
        <p:sp>
          <p:nvSpPr>
            <p:cNvPr id="43" name="TextBox 42"/>
            <p:cNvSpPr txBox="1"/>
            <p:nvPr/>
          </p:nvSpPr>
          <p:spPr>
            <a:xfrm>
              <a:off x="362935" y="5244405"/>
              <a:ext cx="1999265" cy="1384995"/>
            </a:xfrm>
            <a:prstGeom prst="rect">
              <a:avLst/>
            </a:prstGeom>
            <a:noFill/>
            <a:ln w="19050">
              <a:noFill/>
            </a:ln>
          </p:spPr>
          <p:txBody>
            <a:bodyPr wrap="none" rtlCol="0">
              <a:spAutoFit/>
            </a:bodyPr>
            <a:lstStyle/>
            <a:p>
              <a:pPr algn="ctr"/>
              <a:r>
                <a:rPr lang="en-US" sz="2800" dirty="0" smtClean="0">
                  <a:latin typeface="Arial Narrow" pitchFamily="34" charset="0"/>
                </a:rPr>
                <a:t>Insert a probe</a:t>
              </a:r>
            </a:p>
            <a:p>
              <a:pPr algn="ctr"/>
              <a:r>
                <a:rPr lang="en-US" sz="2800" dirty="0" smtClean="0">
                  <a:latin typeface="Arial Narrow" pitchFamily="34" charset="0"/>
                </a:rPr>
                <a:t>Copy RAM</a:t>
              </a:r>
            </a:p>
            <a:p>
              <a:pPr algn="ctr"/>
              <a:r>
                <a:rPr lang="en-US" sz="2800" b="1" dirty="0" smtClean="0">
                  <a:latin typeface="Arial Narrow" pitchFamily="34" charset="0"/>
                </a:rPr>
                <a:t>WINLIFT</a:t>
              </a:r>
            </a:p>
          </p:txBody>
        </p:sp>
        <p:sp>
          <p:nvSpPr>
            <p:cNvPr id="44" name="Right Arrow 43"/>
            <p:cNvSpPr/>
            <p:nvPr/>
          </p:nvSpPr>
          <p:spPr>
            <a:xfrm rot="20201304">
              <a:off x="1375150" y="4542173"/>
              <a:ext cx="2981253" cy="2478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rmAutofit/>
          </a:bodyPr>
          <a:lstStyle/>
          <a:p>
            <a:pPr algn="l" eaLnBrk="1" hangingPunct="1"/>
            <a:r>
              <a:rPr lang="en-US" sz="3200" b="1" u="sng" dirty="0" smtClean="0">
                <a:latin typeface="Arial Narrow" pitchFamily="34" charset="0"/>
              </a:rPr>
              <a:t>R E Kahn : Philosophy of  INTERNET</a:t>
            </a:r>
          </a:p>
        </p:txBody>
      </p:sp>
      <p:sp>
        <p:nvSpPr>
          <p:cNvPr id="50180" name="Rectangle 3"/>
          <p:cNvSpPr>
            <a:spLocks noGrp="1" noChangeArrowheads="1"/>
          </p:cNvSpPr>
          <p:nvPr>
            <p:ph type="body" idx="1"/>
          </p:nvPr>
        </p:nvSpPr>
        <p:spPr>
          <a:xfrm>
            <a:off x="381000" y="1219200"/>
            <a:ext cx="8763000" cy="5334000"/>
          </a:xfrm>
        </p:spPr>
        <p:txBody>
          <a:bodyPr>
            <a:noAutofit/>
          </a:bodyPr>
          <a:lstStyle/>
          <a:p>
            <a:pPr>
              <a:lnSpc>
                <a:spcPct val="90000"/>
              </a:lnSpc>
              <a:spcBef>
                <a:spcPct val="0"/>
              </a:spcBef>
            </a:pPr>
            <a:r>
              <a:rPr lang="en-US" sz="2800" dirty="0" smtClean="0">
                <a:latin typeface="Arial Narrow" pitchFamily="34" charset="0"/>
              </a:rPr>
              <a:t>Each distinct network would have to stand on its own and no internal changes would be required to any such network to connect to the Internet.</a:t>
            </a:r>
          </a:p>
          <a:p>
            <a:pPr>
              <a:lnSpc>
                <a:spcPct val="90000"/>
              </a:lnSpc>
              <a:spcBef>
                <a:spcPct val="0"/>
              </a:spcBef>
            </a:pPr>
            <a:r>
              <a:rPr lang="en-US" sz="2800" dirty="0" smtClean="0">
                <a:latin typeface="Arial Narrow" pitchFamily="34" charset="0"/>
              </a:rPr>
              <a:t>Communication would be on a best effort basis. If a packet did not make it to the final destination it would shortly be retransmitted from the source.</a:t>
            </a:r>
          </a:p>
          <a:p>
            <a:pPr>
              <a:lnSpc>
                <a:spcPct val="90000"/>
              </a:lnSpc>
              <a:spcBef>
                <a:spcPct val="0"/>
              </a:spcBef>
            </a:pPr>
            <a:r>
              <a:rPr lang="en-US" sz="2800" dirty="0" smtClean="0">
                <a:latin typeface="Arial Narrow" pitchFamily="34" charset="0"/>
              </a:rPr>
              <a:t>Black boxes would be used to connect the networks; these would later be called gateways and routers. There would be no information retained by the gateways about the individual flows of packets passing through them, thereby keeping them simple and avoiding complicated adaptation and recovery from various failure modes.	</a:t>
            </a:r>
            <a:r>
              <a:rPr lang="en-US" sz="2800" b="1" u="sng" dirty="0" smtClean="0">
                <a:latin typeface="Arial Narrow" pitchFamily="34" charset="0"/>
              </a:rPr>
              <a:t>Made Internet unsafe.</a:t>
            </a:r>
            <a:endParaRPr lang="en-US" sz="2800" dirty="0" smtClean="0">
              <a:latin typeface="Arial Narrow" pitchFamily="34" charset="0"/>
            </a:endParaRPr>
          </a:p>
          <a:p>
            <a:pPr>
              <a:lnSpc>
                <a:spcPct val="90000"/>
              </a:lnSpc>
              <a:spcBef>
                <a:spcPct val="0"/>
              </a:spcBef>
            </a:pPr>
            <a:r>
              <a:rPr lang="en-US" sz="2800" dirty="0" smtClean="0">
                <a:latin typeface="Arial Narrow" pitchFamily="34" charset="0"/>
              </a:rPr>
              <a:t>There would be no global control at the operational level.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box(in)">
                                      <p:cBhvr>
                                        <p:cTn id="7" dur="500"/>
                                        <p:tgtEl>
                                          <p:spTgt spid="50180">
                                            <p:txEl>
                                              <p:pRg st="0" end="0"/>
                                            </p:txEl>
                                          </p:spTgt>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0180">
                                            <p:txEl>
                                              <p:pRg st="1" end="1"/>
                                            </p:txEl>
                                          </p:spTgt>
                                        </p:tgtEl>
                                        <p:attrNameLst>
                                          <p:attrName>style.visibility</p:attrName>
                                        </p:attrNameLst>
                                      </p:cBhvr>
                                      <p:to>
                                        <p:strVal val="visible"/>
                                      </p:to>
                                    </p:set>
                                    <p:animEffect transition="in" filter="box(in)">
                                      <p:cBhvr>
                                        <p:cTn id="11" dur="500"/>
                                        <p:tgtEl>
                                          <p:spTgt spid="50180">
                                            <p:txEl>
                                              <p:pRg st="1" end="1"/>
                                            </p:txEl>
                                          </p:spTgt>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0180">
                                            <p:txEl>
                                              <p:pRg st="2" end="2"/>
                                            </p:txEl>
                                          </p:spTgt>
                                        </p:tgtEl>
                                        <p:attrNameLst>
                                          <p:attrName>style.visibility</p:attrName>
                                        </p:attrNameLst>
                                      </p:cBhvr>
                                      <p:to>
                                        <p:strVal val="visible"/>
                                      </p:to>
                                    </p:set>
                                    <p:animEffect transition="in" filter="box(in)">
                                      <p:cBhvr>
                                        <p:cTn id="15" dur="500"/>
                                        <p:tgtEl>
                                          <p:spTgt spid="50180">
                                            <p:txEl>
                                              <p:pRg st="2" end="2"/>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50180">
                                            <p:txEl>
                                              <p:pRg st="3" end="3"/>
                                            </p:txEl>
                                          </p:spTgt>
                                        </p:tgtEl>
                                        <p:attrNameLst>
                                          <p:attrName>style.visibility</p:attrName>
                                        </p:attrNameLst>
                                      </p:cBhvr>
                                      <p:to>
                                        <p:strVal val="visible"/>
                                      </p:to>
                                    </p:set>
                                    <p:animEffect transition="in" filter="box(in)">
                                      <p:cBhvr>
                                        <p:cTn id="19" dur="500"/>
                                        <p:tgtEl>
                                          <p:spTgt spid="501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Disk Forensics: Cyber-check Suite</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3" name="Text Placeholder 2"/>
          <p:cNvSpPr txBox="1">
            <a:spLocks/>
          </p:cNvSpPr>
          <p:nvPr/>
        </p:nvSpPr>
        <p:spPr>
          <a:xfrm>
            <a:off x="457200" y="990600"/>
            <a:ext cx="8686800" cy="5867400"/>
          </a:xfrm>
          <a:prstGeom prst="rect">
            <a:avLst/>
          </a:prstGeom>
        </p:spPr>
        <p:txBody>
          <a:bodyPr vert="horz" lIns="91440" tIns="45720" rIns="91440" bIns="45720" rtlCol="0">
            <a:normAutofit/>
          </a:bodyPr>
          <a:lstStyle/>
          <a:p>
            <a:pPr>
              <a:buFont typeface="Arial" pitchFamily="34" charset="0"/>
              <a:buChar char="•"/>
            </a:pPr>
            <a:r>
              <a:rPr lang="en-US" sz="2800" dirty="0" smtClean="0">
                <a:latin typeface="Arial Narrow" pitchFamily="34" charset="0"/>
              </a:rPr>
              <a:t>Guiding Model – CFSAP (Computer forensic –secure, analyze, present)</a:t>
            </a:r>
          </a:p>
          <a:p>
            <a:pPr>
              <a:buFont typeface="Arial" pitchFamily="34" charset="0"/>
              <a:buChar char="•"/>
            </a:pPr>
            <a:r>
              <a:rPr lang="en-US" sz="2800" dirty="0" smtClean="0">
                <a:latin typeface="Arial Narrow" pitchFamily="34" charset="0"/>
              </a:rPr>
              <a:t>Three steps</a:t>
            </a:r>
          </a:p>
          <a:p>
            <a:pPr lvl="1">
              <a:buFont typeface="Arial" pitchFamily="34" charset="0"/>
              <a:buChar char="•"/>
            </a:pPr>
            <a:r>
              <a:rPr lang="en-US" sz="2800" dirty="0" smtClean="0">
                <a:latin typeface="Arial Narrow" pitchFamily="34" charset="0"/>
              </a:rPr>
              <a:t>Seizure</a:t>
            </a:r>
          </a:p>
          <a:p>
            <a:pPr lvl="1">
              <a:buFont typeface="Arial" pitchFamily="34" charset="0"/>
              <a:buChar char="•"/>
            </a:pPr>
            <a:r>
              <a:rPr lang="en-US" sz="2800" dirty="0" smtClean="0">
                <a:latin typeface="Arial Narrow" pitchFamily="34" charset="0"/>
              </a:rPr>
              <a:t>Acquisition</a:t>
            </a:r>
          </a:p>
          <a:p>
            <a:pPr lvl="1">
              <a:buFont typeface="Arial" pitchFamily="34" charset="0"/>
              <a:buChar char="•"/>
            </a:pPr>
            <a:r>
              <a:rPr lang="en-US" sz="2800" dirty="0" smtClean="0">
                <a:latin typeface="Arial Narrow" pitchFamily="34" charset="0"/>
              </a:rPr>
              <a:t>Analysis</a:t>
            </a:r>
          </a:p>
          <a:p>
            <a:pPr lvl="2">
              <a:buFont typeface="Arial" pitchFamily="34" charset="0"/>
              <a:buChar char="•"/>
            </a:pPr>
            <a:r>
              <a:rPr lang="en-US" sz="2800" dirty="0" smtClean="0">
                <a:latin typeface="Arial Narrow" pitchFamily="34" charset="0"/>
              </a:rPr>
              <a:t>Report generation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pPr lvl="0">
              <a:spcBef>
                <a:spcPct val="0"/>
              </a:spcBef>
              <a:defRPr/>
            </a:pPr>
            <a:r>
              <a:rPr lang="en-US" sz="3600" b="1" u="sng" dirty="0" smtClean="0">
                <a:latin typeface="Arial Narrow" pitchFamily="34" charset="0"/>
              </a:rPr>
              <a:t>Technologies used</a:t>
            </a:r>
            <a:endParaRPr kumimoji="0" lang="en-US" sz="3600" b="1" i="0" u="sng" strike="noStrike" kern="1200" cap="none" spc="0" normalizeH="0" baseline="0" noProof="0" dirty="0" smtClean="0">
              <a:ln>
                <a:noFill/>
              </a:ln>
              <a:solidFill>
                <a:schemeClr val="tx1"/>
              </a:solidFill>
              <a:effectLst/>
              <a:uLnTx/>
              <a:uFillTx/>
              <a:latin typeface="Arial Narrow" pitchFamily="34" charset="0"/>
              <a:ea typeface="+mj-ea"/>
              <a:cs typeface="+mj-cs"/>
            </a:endParaRPr>
          </a:p>
        </p:txBody>
      </p:sp>
      <p:sp>
        <p:nvSpPr>
          <p:cNvPr id="6" name="Rectangle 3"/>
          <p:cNvSpPr txBox="1">
            <a:spLocks noChangeArrowheads="1"/>
          </p:cNvSpPr>
          <p:nvPr/>
        </p:nvSpPr>
        <p:spPr>
          <a:xfrm>
            <a:off x="609600" y="1143000"/>
            <a:ext cx="8534400" cy="2438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Write Block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Bit-stream backup</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Arial Narrow" pitchFamily="34" charset="0"/>
                <a:ea typeface="+mn-ea"/>
                <a:cs typeface="+mn-cs"/>
              </a:rPr>
              <a:t>Normal operation</a:t>
            </a:r>
          </a:p>
        </p:txBody>
      </p:sp>
      <p:sp>
        <p:nvSpPr>
          <p:cNvPr id="8" name="Rectangle 5"/>
          <p:cNvSpPr>
            <a:spLocks noChangeArrowheads="1"/>
          </p:cNvSpPr>
          <p:nvPr/>
        </p:nvSpPr>
        <p:spPr bwMode="auto">
          <a:xfrm>
            <a:off x="65532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9" name="Rectangle 6"/>
          <p:cNvSpPr>
            <a:spLocks noChangeArrowheads="1"/>
          </p:cNvSpPr>
          <p:nvPr/>
        </p:nvSpPr>
        <p:spPr bwMode="auto">
          <a:xfrm>
            <a:off x="67818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0" name="Rectangle 7"/>
          <p:cNvSpPr>
            <a:spLocks noChangeArrowheads="1"/>
          </p:cNvSpPr>
          <p:nvPr/>
        </p:nvSpPr>
        <p:spPr bwMode="auto">
          <a:xfrm>
            <a:off x="70104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1" name="Rectangle 8"/>
          <p:cNvSpPr>
            <a:spLocks noChangeArrowheads="1"/>
          </p:cNvSpPr>
          <p:nvPr/>
        </p:nvSpPr>
        <p:spPr bwMode="auto">
          <a:xfrm>
            <a:off x="72390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2" name="Rectangle 9"/>
          <p:cNvSpPr>
            <a:spLocks noChangeArrowheads="1"/>
          </p:cNvSpPr>
          <p:nvPr/>
        </p:nvSpPr>
        <p:spPr bwMode="auto">
          <a:xfrm>
            <a:off x="74676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3" name="Rectangle 10"/>
          <p:cNvSpPr>
            <a:spLocks noChangeArrowheads="1"/>
          </p:cNvSpPr>
          <p:nvPr/>
        </p:nvSpPr>
        <p:spPr bwMode="auto">
          <a:xfrm>
            <a:off x="76962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4" name="Rectangle 11"/>
          <p:cNvSpPr>
            <a:spLocks noChangeArrowheads="1"/>
          </p:cNvSpPr>
          <p:nvPr/>
        </p:nvSpPr>
        <p:spPr bwMode="auto">
          <a:xfrm>
            <a:off x="79248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5" name="Rectangle 12"/>
          <p:cNvSpPr>
            <a:spLocks noChangeArrowheads="1"/>
          </p:cNvSpPr>
          <p:nvPr/>
        </p:nvSpPr>
        <p:spPr bwMode="auto">
          <a:xfrm>
            <a:off x="8153400" y="2743200"/>
            <a:ext cx="228600" cy="914400"/>
          </a:xfrm>
          <a:prstGeom prst="rect">
            <a:avLst/>
          </a:prstGeom>
          <a:noFill/>
          <a:ln w="28575">
            <a:solidFill>
              <a:schemeClr val="tx1"/>
            </a:solidFill>
            <a:miter lim="800000"/>
            <a:headEnd/>
            <a:tailEnd/>
          </a:ln>
        </p:spPr>
        <p:txBody>
          <a:bodyPr wrap="none" anchor="ctr"/>
          <a:lstStyle/>
          <a:p>
            <a:endParaRPr lang="en-US"/>
          </a:p>
        </p:txBody>
      </p:sp>
      <p:sp>
        <p:nvSpPr>
          <p:cNvPr id="16" name="Text Box 13"/>
          <p:cNvSpPr txBox="1">
            <a:spLocks noChangeArrowheads="1"/>
          </p:cNvSpPr>
          <p:nvPr/>
        </p:nvSpPr>
        <p:spPr bwMode="auto">
          <a:xfrm>
            <a:off x="6662737" y="2209800"/>
            <a:ext cx="1719263" cy="461963"/>
          </a:xfrm>
          <a:prstGeom prst="rect">
            <a:avLst/>
          </a:prstGeom>
          <a:noFill/>
          <a:ln w="28575">
            <a:noFill/>
            <a:miter lim="800000"/>
            <a:headEnd/>
            <a:tailEnd/>
          </a:ln>
        </p:spPr>
        <p:txBody>
          <a:bodyPr wrap="none">
            <a:spAutoFit/>
          </a:bodyPr>
          <a:lstStyle/>
          <a:p>
            <a:r>
              <a:rPr lang="en-US" sz="2400" dirty="0"/>
              <a:t>Byte = 8 Bits</a:t>
            </a:r>
          </a:p>
        </p:txBody>
      </p:sp>
      <p:grpSp>
        <p:nvGrpSpPr>
          <p:cNvPr id="3" name="Group 14"/>
          <p:cNvGrpSpPr>
            <a:grpSpLocks/>
          </p:cNvGrpSpPr>
          <p:nvPr/>
        </p:nvGrpSpPr>
        <p:grpSpPr bwMode="auto">
          <a:xfrm>
            <a:off x="6553200" y="3810000"/>
            <a:ext cx="1828800" cy="228600"/>
            <a:chOff x="2208" y="2304"/>
            <a:chExt cx="1152" cy="144"/>
          </a:xfrm>
        </p:grpSpPr>
        <p:sp>
          <p:nvSpPr>
            <p:cNvPr id="18" name="Line 15"/>
            <p:cNvSpPr>
              <a:spLocks noChangeShapeType="1"/>
            </p:cNvSpPr>
            <p:nvPr/>
          </p:nvSpPr>
          <p:spPr bwMode="auto">
            <a:xfrm>
              <a:off x="2208" y="2304"/>
              <a:ext cx="0" cy="144"/>
            </a:xfrm>
            <a:prstGeom prst="line">
              <a:avLst/>
            </a:prstGeom>
            <a:noFill/>
            <a:ln w="28575">
              <a:solidFill>
                <a:schemeClr val="tx1"/>
              </a:solidFill>
              <a:round/>
              <a:headEnd/>
              <a:tailEnd/>
            </a:ln>
          </p:spPr>
          <p:txBody>
            <a:bodyPr/>
            <a:lstStyle/>
            <a:p>
              <a:endParaRPr lang="en-US"/>
            </a:p>
          </p:txBody>
        </p:sp>
        <p:sp>
          <p:nvSpPr>
            <p:cNvPr id="19" name="Line 16"/>
            <p:cNvSpPr>
              <a:spLocks noChangeShapeType="1"/>
            </p:cNvSpPr>
            <p:nvPr/>
          </p:nvSpPr>
          <p:spPr bwMode="auto">
            <a:xfrm>
              <a:off x="2208" y="2448"/>
              <a:ext cx="1152" cy="0"/>
            </a:xfrm>
            <a:prstGeom prst="line">
              <a:avLst/>
            </a:prstGeom>
            <a:noFill/>
            <a:ln w="28575">
              <a:solidFill>
                <a:schemeClr val="tx1"/>
              </a:solidFill>
              <a:round/>
              <a:headEnd/>
              <a:tailEnd/>
            </a:ln>
          </p:spPr>
          <p:txBody>
            <a:bodyPr/>
            <a:lstStyle/>
            <a:p>
              <a:endParaRPr lang="en-US"/>
            </a:p>
          </p:txBody>
        </p:sp>
        <p:sp>
          <p:nvSpPr>
            <p:cNvPr id="20" name="Line 17"/>
            <p:cNvSpPr>
              <a:spLocks noChangeShapeType="1"/>
            </p:cNvSpPr>
            <p:nvPr/>
          </p:nvSpPr>
          <p:spPr bwMode="auto">
            <a:xfrm>
              <a:off x="3360" y="2304"/>
              <a:ext cx="0" cy="144"/>
            </a:xfrm>
            <a:prstGeom prst="line">
              <a:avLst/>
            </a:prstGeom>
            <a:noFill/>
            <a:ln w="28575">
              <a:solidFill>
                <a:schemeClr val="tx1"/>
              </a:solidFill>
              <a:round/>
              <a:headEnd/>
              <a:tailEnd/>
            </a:ln>
          </p:spPr>
          <p:txBody>
            <a:bodyPr/>
            <a:lstStyle/>
            <a:p>
              <a:endParaRPr lang="en-US"/>
            </a:p>
          </p:txBody>
        </p:sp>
      </p:grpSp>
      <p:sp>
        <p:nvSpPr>
          <p:cNvPr id="21" name="Text Box 18"/>
          <p:cNvSpPr txBox="1">
            <a:spLocks noChangeArrowheads="1"/>
          </p:cNvSpPr>
          <p:nvPr/>
        </p:nvSpPr>
        <p:spPr bwMode="auto">
          <a:xfrm>
            <a:off x="685800" y="4114800"/>
            <a:ext cx="7184980" cy="954107"/>
          </a:xfrm>
          <a:prstGeom prst="rect">
            <a:avLst/>
          </a:prstGeom>
          <a:noFill/>
          <a:ln w="28575">
            <a:noFill/>
            <a:miter lim="800000"/>
            <a:headEnd/>
            <a:tailEnd/>
          </a:ln>
        </p:spPr>
        <p:txBody>
          <a:bodyPr wrap="none">
            <a:spAutoFit/>
          </a:bodyPr>
          <a:lstStyle/>
          <a:p>
            <a:pPr>
              <a:buFont typeface="Wingdings" pitchFamily="2" charset="2"/>
              <a:buChar char="v"/>
            </a:pPr>
            <a:r>
              <a:rPr lang="en-US" sz="2800" dirty="0">
                <a:latin typeface="Arial Narrow" pitchFamily="34" charset="0"/>
              </a:rPr>
              <a:t>Bit-stream Backup: Each bit is read separately</a:t>
            </a:r>
          </a:p>
          <a:p>
            <a:pPr lvl="1">
              <a:buFont typeface="Wingdings" pitchFamily="2" charset="2"/>
              <a:buChar char="v"/>
            </a:pPr>
            <a:r>
              <a:rPr lang="en-US" sz="2800" dirty="0">
                <a:latin typeface="Arial Narrow" pitchFamily="34" charset="0"/>
              </a:rPr>
              <a:t>Possible to make an exact copy of the evidence</a:t>
            </a:r>
          </a:p>
        </p:txBody>
      </p:sp>
      <p:sp>
        <p:nvSpPr>
          <p:cNvPr id="22" name="Rectangle 19"/>
          <p:cNvSpPr>
            <a:spLocks noChangeArrowheads="1"/>
          </p:cNvSpPr>
          <p:nvPr/>
        </p:nvSpPr>
        <p:spPr bwMode="auto">
          <a:xfrm>
            <a:off x="51054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3" name="Rectangle 20"/>
          <p:cNvSpPr>
            <a:spLocks noChangeArrowheads="1"/>
          </p:cNvSpPr>
          <p:nvPr/>
        </p:nvSpPr>
        <p:spPr bwMode="auto">
          <a:xfrm>
            <a:off x="53340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4" name="Rectangle 21"/>
          <p:cNvSpPr>
            <a:spLocks noChangeArrowheads="1"/>
          </p:cNvSpPr>
          <p:nvPr/>
        </p:nvSpPr>
        <p:spPr bwMode="auto">
          <a:xfrm>
            <a:off x="55626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5" name="Rectangle 22"/>
          <p:cNvSpPr>
            <a:spLocks noChangeArrowheads="1"/>
          </p:cNvSpPr>
          <p:nvPr/>
        </p:nvSpPr>
        <p:spPr bwMode="auto">
          <a:xfrm>
            <a:off x="57912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6" name="Rectangle 23"/>
          <p:cNvSpPr>
            <a:spLocks noChangeArrowheads="1"/>
          </p:cNvSpPr>
          <p:nvPr/>
        </p:nvSpPr>
        <p:spPr bwMode="auto">
          <a:xfrm>
            <a:off x="60198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7" name="Rectangle 24"/>
          <p:cNvSpPr>
            <a:spLocks noChangeArrowheads="1"/>
          </p:cNvSpPr>
          <p:nvPr/>
        </p:nvSpPr>
        <p:spPr bwMode="auto">
          <a:xfrm>
            <a:off x="62484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8" name="Rectangle 25"/>
          <p:cNvSpPr>
            <a:spLocks noChangeArrowheads="1"/>
          </p:cNvSpPr>
          <p:nvPr/>
        </p:nvSpPr>
        <p:spPr bwMode="auto">
          <a:xfrm>
            <a:off x="6477000" y="5181600"/>
            <a:ext cx="228600" cy="914400"/>
          </a:xfrm>
          <a:prstGeom prst="rect">
            <a:avLst/>
          </a:prstGeom>
          <a:noFill/>
          <a:ln w="28575">
            <a:solidFill>
              <a:schemeClr val="tx1"/>
            </a:solidFill>
            <a:miter lim="800000"/>
            <a:headEnd/>
            <a:tailEnd/>
          </a:ln>
        </p:spPr>
        <p:txBody>
          <a:bodyPr wrap="none" anchor="ctr"/>
          <a:lstStyle/>
          <a:p>
            <a:endParaRPr lang="en-US"/>
          </a:p>
        </p:txBody>
      </p:sp>
      <p:sp>
        <p:nvSpPr>
          <p:cNvPr id="29" name="Rectangle 26"/>
          <p:cNvSpPr>
            <a:spLocks noChangeArrowheads="1"/>
          </p:cNvSpPr>
          <p:nvPr/>
        </p:nvSpPr>
        <p:spPr bwMode="auto">
          <a:xfrm>
            <a:off x="6705600" y="5181600"/>
            <a:ext cx="228600" cy="914400"/>
          </a:xfrm>
          <a:prstGeom prst="rect">
            <a:avLst/>
          </a:prstGeom>
          <a:noFill/>
          <a:ln w="2857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par>
                          <p:cTn id="13" fill="hold">
                            <p:stCondLst>
                              <p:cond delay="500"/>
                            </p:stCondLst>
                            <p:childTnLst>
                              <p:par>
                                <p:cTn id="14" presetID="4" presetClass="entr" presetSubtype="16" fill="hold" grpId="0" nodeType="after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box(in)">
                                      <p:cBhvr>
                                        <p:cTn id="16" dur="500"/>
                                        <p:tgtEl>
                                          <p:spTgt spid="22"/>
                                        </p:tgtEl>
                                      </p:cBhvr>
                                    </p:animEffect>
                                  </p:childTnLst>
                                </p:cTn>
                              </p:par>
                            </p:childTnLst>
                          </p:cTn>
                        </p:par>
                        <p:par>
                          <p:cTn id="17" fill="hold">
                            <p:stCondLst>
                              <p:cond delay="1500"/>
                            </p:stCondLst>
                            <p:childTnLst>
                              <p:par>
                                <p:cTn id="18" presetID="4" presetClass="entr" presetSubtype="16" fill="hold" grpId="0" nodeType="after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childTnLst>
                          </p:cTn>
                        </p:par>
                        <p:par>
                          <p:cTn id="21" fill="hold">
                            <p:stCondLst>
                              <p:cond delay="2500"/>
                            </p:stCondLst>
                            <p:childTnLst>
                              <p:par>
                                <p:cTn id="22" presetID="4" presetClass="entr" presetSubtype="16" fill="hold" grpId="0" nodeType="afterEffect">
                                  <p:stCondLst>
                                    <p:cond delay="500"/>
                                  </p:stCondLst>
                                  <p:childTnLst>
                                    <p:set>
                                      <p:cBhvr>
                                        <p:cTn id="23" dur="1" fill="hold">
                                          <p:stCondLst>
                                            <p:cond delay="0"/>
                                          </p:stCondLst>
                                        </p:cTn>
                                        <p:tgtEl>
                                          <p:spTgt spid="24"/>
                                        </p:tgtEl>
                                        <p:attrNameLst>
                                          <p:attrName>style.visibility</p:attrName>
                                        </p:attrNameLst>
                                      </p:cBhvr>
                                      <p:to>
                                        <p:strVal val="visible"/>
                                      </p:to>
                                    </p:set>
                                    <p:animEffect transition="in" filter="box(in)">
                                      <p:cBhvr>
                                        <p:cTn id="24" dur="500"/>
                                        <p:tgtEl>
                                          <p:spTgt spid="24"/>
                                        </p:tgtEl>
                                      </p:cBhvr>
                                    </p:animEffect>
                                  </p:childTnLst>
                                </p:cTn>
                              </p:par>
                            </p:childTnLst>
                          </p:cTn>
                        </p:par>
                        <p:par>
                          <p:cTn id="25" fill="hold">
                            <p:stCondLst>
                              <p:cond delay="3500"/>
                            </p:stCondLst>
                            <p:childTnLst>
                              <p:par>
                                <p:cTn id="26" presetID="4" presetClass="entr" presetSubtype="16" fill="hold" grpId="0"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box(in)">
                                      <p:cBhvr>
                                        <p:cTn id="28" dur="500"/>
                                        <p:tgtEl>
                                          <p:spTgt spid="25"/>
                                        </p:tgtEl>
                                      </p:cBhvr>
                                    </p:animEffect>
                                  </p:childTnLst>
                                </p:cTn>
                              </p:par>
                            </p:childTnLst>
                          </p:cTn>
                        </p:par>
                        <p:par>
                          <p:cTn id="29" fill="hold">
                            <p:stCondLst>
                              <p:cond delay="4500"/>
                            </p:stCondLst>
                            <p:childTnLst>
                              <p:par>
                                <p:cTn id="30" presetID="4" presetClass="entr" presetSubtype="16" fill="hold" grpId="0" nodeType="after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box(in)">
                                      <p:cBhvr>
                                        <p:cTn id="32" dur="500"/>
                                        <p:tgtEl>
                                          <p:spTgt spid="26"/>
                                        </p:tgtEl>
                                      </p:cBhvr>
                                    </p:animEffect>
                                  </p:childTnLst>
                                </p:cTn>
                              </p:par>
                            </p:childTnLst>
                          </p:cTn>
                        </p:par>
                        <p:par>
                          <p:cTn id="33" fill="hold">
                            <p:stCondLst>
                              <p:cond delay="5500"/>
                            </p:stCondLst>
                            <p:childTnLst>
                              <p:par>
                                <p:cTn id="34" presetID="4" presetClass="entr" presetSubtype="16" fill="hold" grpId="0" nodeType="afterEffect">
                                  <p:stCondLst>
                                    <p:cond delay="500"/>
                                  </p:stCondLst>
                                  <p:childTnLst>
                                    <p:set>
                                      <p:cBhvr>
                                        <p:cTn id="35" dur="1" fill="hold">
                                          <p:stCondLst>
                                            <p:cond delay="0"/>
                                          </p:stCondLst>
                                        </p:cTn>
                                        <p:tgtEl>
                                          <p:spTgt spid="27"/>
                                        </p:tgtEl>
                                        <p:attrNameLst>
                                          <p:attrName>style.visibility</p:attrName>
                                        </p:attrNameLst>
                                      </p:cBhvr>
                                      <p:to>
                                        <p:strVal val="visible"/>
                                      </p:to>
                                    </p:set>
                                    <p:animEffect transition="in" filter="box(in)">
                                      <p:cBhvr>
                                        <p:cTn id="36" dur="500"/>
                                        <p:tgtEl>
                                          <p:spTgt spid="27"/>
                                        </p:tgtEl>
                                      </p:cBhvr>
                                    </p:animEffect>
                                  </p:childTnLst>
                                </p:cTn>
                              </p:par>
                            </p:childTnLst>
                          </p:cTn>
                        </p:par>
                        <p:par>
                          <p:cTn id="37" fill="hold">
                            <p:stCondLst>
                              <p:cond delay="6500"/>
                            </p:stCondLst>
                            <p:childTnLst>
                              <p:par>
                                <p:cTn id="38" presetID="4" presetClass="entr" presetSubtype="16" fill="hold" grpId="0" nodeType="afterEffect">
                                  <p:stCondLst>
                                    <p:cond delay="500"/>
                                  </p:stCondLst>
                                  <p:childTnLst>
                                    <p:set>
                                      <p:cBhvr>
                                        <p:cTn id="39" dur="1" fill="hold">
                                          <p:stCondLst>
                                            <p:cond delay="0"/>
                                          </p:stCondLst>
                                        </p:cTn>
                                        <p:tgtEl>
                                          <p:spTgt spid="28"/>
                                        </p:tgtEl>
                                        <p:attrNameLst>
                                          <p:attrName>style.visibility</p:attrName>
                                        </p:attrNameLst>
                                      </p:cBhvr>
                                      <p:to>
                                        <p:strVal val="visible"/>
                                      </p:to>
                                    </p:set>
                                    <p:animEffect transition="in" filter="box(in)">
                                      <p:cBhvr>
                                        <p:cTn id="40" dur="500"/>
                                        <p:tgtEl>
                                          <p:spTgt spid="28"/>
                                        </p:tgtEl>
                                      </p:cBhvr>
                                    </p:animEffect>
                                  </p:childTnLst>
                                </p:cTn>
                              </p:par>
                            </p:childTnLst>
                          </p:cTn>
                        </p:par>
                        <p:par>
                          <p:cTn id="41" fill="hold">
                            <p:stCondLst>
                              <p:cond delay="7500"/>
                            </p:stCondLst>
                            <p:childTnLst>
                              <p:par>
                                <p:cTn id="42" presetID="4" presetClass="entr" presetSubtype="16" fill="hold" grpId="0" nodeType="afterEffect">
                                  <p:stCondLst>
                                    <p:cond delay="500"/>
                                  </p:stCondLst>
                                  <p:childTnLst>
                                    <p:set>
                                      <p:cBhvr>
                                        <p:cTn id="43" dur="1" fill="hold">
                                          <p:stCondLst>
                                            <p:cond delay="0"/>
                                          </p:stCondLst>
                                        </p:cTn>
                                        <p:tgtEl>
                                          <p:spTgt spid="29"/>
                                        </p:tgtEl>
                                        <p:attrNameLst>
                                          <p:attrName>style.visibility</p:attrName>
                                        </p:attrNameLst>
                                      </p:cBhvr>
                                      <p:to>
                                        <p:strVal val="visible"/>
                                      </p:to>
                                    </p:set>
                                    <p:animEffect transition="in" filter="box(in)">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457200" y="274638"/>
            <a:ext cx="8229600" cy="868362"/>
          </a:xfrm>
          <a:prstGeom prst="rect">
            <a:avLst/>
          </a:prstGeom>
        </p:spPr>
        <p:txBody>
          <a:bodyPr vert="horz" lIns="91440" tIns="45720" rIns="91440" bIns="45720" rtlCol="0" anchor="ctr">
            <a:normAutofit/>
          </a:bodyPr>
          <a:lstStyle/>
          <a:p>
            <a:r>
              <a:rPr lang="en-US" sz="3600" b="1" u="sng" dirty="0" smtClean="0">
                <a:latin typeface="Arial Narrow" pitchFamily="34" charset="0"/>
              </a:rPr>
              <a:t>Secure Boot </a:t>
            </a:r>
            <a:endParaRPr lang="en-US" sz="3600" b="1" u="sng" dirty="0">
              <a:latin typeface="Arial Narrow" pitchFamily="34" charset="0"/>
            </a:endParaRPr>
          </a:p>
        </p:txBody>
      </p:sp>
      <p:sp>
        <p:nvSpPr>
          <p:cNvPr id="5" name="Rectangle 3"/>
          <p:cNvSpPr>
            <a:spLocks noChangeArrowheads="1"/>
          </p:cNvSpPr>
          <p:nvPr/>
        </p:nvSpPr>
        <p:spPr bwMode="auto">
          <a:xfrm>
            <a:off x="762000" y="3505200"/>
            <a:ext cx="15240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CPU</a:t>
            </a:r>
          </a:p>
        </p:txBody>
      </p:sp>
      <p:sp>
        <p:nvSpPr>
          <p:cNvPr id="6" name="Text Box 4"/>
          <p:cNvSpPr txBox="1">
            <a:spLocks noChangeArrowheads="1"/>
          </p:cNvSpPr>
          <p:nvPr/>
        </p:nvSpPr>
        <p:spPr bwMode="auto">
          <a:xfrm>
            <a:off x="746125" y="4098925"/>
            <a:ext cx="1539875" cy="1069975"/>
          </a:xfrm>
          <a:prstGeom prst="rect">
            <a:avLst/>
          </a:prstGeom>
          <a:noFill/>
          <a:ln w="9525">
            <a:noFill/>
            <a:miter lim="800000"/>
            <a:headEnd/>
            <a:tailEnd/>
          </a:ln>
        </p:spPr>
        <p:txBody>
          <a:bodyPr>
            <a:spAutoFit/>
          </a:bodyPr>
          <a:lstStyle/>
          <a:p>
            <a:pPr algn="ctr"/>
            <a:r>
              <a:rPr lang="en-US" sz="1600" b="1" dirty="0">
                <a:latin typeface="Arial Narrow" pitchFamily="34" charset="0"/>
              </a:rPr>
              <a:t>Understands Machine Language</a:t>
            </a:r>
          </a:p>
          <a:p>
            <a:pPr algn="ctr"/>
            <a:r>
              <a:rPr lang="en-US" sz="1600" b="1" dirty="0">
                <a:latin typeface="Arial Narrow" pitchFamily="34" charset="0"/>
              </a:rPr>
              <a:t>Complicated </a:t>
            </a:r>
          </a:p>
        </p:txBody>
      </p:sp>
      <p:sp>
        <p:nvSpPr>
          <p:cNvPr id="7" name="Rectangle 5"/>
          <p:cNvSpPr>
            <a:spLocks noChangeArrowheads="1"/>
          </p:cNvSpPr>
          <p:nvPr/>
        </p:nvSpPr>
        <p:spPr bwMode="auto">
          <a:xfrm>
            <a:off x="2286000" y="3505200"/>
            <a:ext cx="17526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BIOS</a:t>
            </a:r>
          </a:p>
        </p:txBody>
      </p:sp>
      <p:sp>
        <p:nvSpPr>
          <p:cNvPr id="8" name="Text Box 6"/>
          <p:cNvSpPr txBox="1">
            <a:spLocks noChangeArrowheads="1"/>
          </p:cNvSpPr>
          <p:nvPr/>
        </p:nvSpPr>
        <p:spPr bwMode="auto">
          <a:xfrm>
            <a:off x="2270125" y="4079875"/>
            <a:ext cx="1768475" cy="1323439"/>
          </a:xfrm>
          <a:prstGeom prst="rect">
            <a:avLst/>
          </a:prstGeom>
          <a:noFill/>
          <a:ln w="9525">
            <a:noFill/>
            <a:miter lim="800000"/>
            <a:headEnd/>
            <a:tailEnd/>
          </a:ln>
        </p:spPr>
        <p:txBody>
          <a:bodyPr>
            <a:spAutoFit/>
          </a:bodyPr>
          <a:lstStyle/>
          <a:p>
            <a:pPr algn="ctr"/>
            <a:r>
              <a:rPr lang="en-US" sz="1600" b="1">
                <a:latin typeface="Arial Narrow" pitchFamily="34" charset="0"/>
              </a:rPr>
              <a:t>Translates commands from a less complicated language to machine language</a:t>
            </a:r>
          </a:p>
        </p:txBody>
      </p:sp>
      <p:sp>
        <p:nvSpPr>
          <p:cNvPr id="9" name="Rectangle 7"/>
          <p:cNvSpPr>
            <a:spLocks noChangeArrowheads="1"/>
          </p:cNvSpPr>
          <p:nvPr/>
        </p:nvSpPr>
        <p:spPr bwMode="auto">
          <a:xfrm>
            <a:off x="6248400" y="20574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Operating System</a:t>
            </a:r>
          </a:p>
        </p:txBody>
      </p:sp>
      <p:sp>
        <p:nvSpPr>
          <p:cNvPr id="10" name="Text Box 8"/>
          <p:cNvSpPr txBox="1">
            <a:spLocks noChangeArrowheads="1"/>
          </p:cNvSpPr>
          <p:nvPr/>
        </p:nvSpPr>
        <p:spPr bwMode="auto">
          <a:xfrm>
            <a:off x="6232525" y="2727325"/>
            <a:ext cx="2225289" cy="338554"/>
          </a:xfrm>
          <a:prstGeom prst="rect">
            <a:avLst/>
          </a:prstGeom>
          <a:noFill/>
          <a:ln w="9525">
            <a:noFill/>
            <a:miter lim="800000"/>
            <a:headEnd/>
            <a:tailEnd/>
          </a:ln>
        </p:spPr>
        <p:txBody>
          <a:bodyPr wrap="none">
            <a:spAutoFit/>
          </a:bodyPr>
          <a:lstStyle/>
          <a:p>
            <a:r>
              <a:rPr lang="en-US" sz="1600" b="1" dirty="0">
                <a:latin typeface="Arial Narrow" pitchFamily="34" charset="0"/>
              </a:rPr>
              <a:t>Makes it operator friendly</a:t>
            </a:r>
          </a:p>
        </p:txBody>
      </p:sp>
      <p:cxnSp>
        <p:nvCxnSpPr>
          <p:cNvPr id="11" name="AutoShape 9"/>
          <p:cNvCxnSpPr>
            <a:cxnSpLocks noChangeShapeType="1"/>
            <a:stCxn id="7" idx="3"/>
            <a:endCxn id="9" idx="1"/>
          </p:cNvCxnSpPr>
          <p:nvPr/>
        </p:nvCxnSpPr>
        <p:spPr bwMode="auto">
          <a:xfrm flipV="1">
            <a:off x="4052888" y="2324100"/>
            <a:ext cx="2181225" cy="1447800"/>
          </a:xfrm>
          <a:prstGeom prst="bentConnector3">
            <a:avLst>
              <a:gd name="adj1" fmla="val 12296"/>
            </a:avLst>
          </a:prstGeom>
          <a:noFill/>
          <a:ln w="38100">
            <a:solidFill>
              <a:schemeClr val="tx1"/>
            </a:solidFill>
            <a:miter lim="800000"/>
            <a:headEnd/>
            <a:tailEnd type="triangle" w="med" len="med"/>
          </a:ln>
        </p:spPr>
      </p:cxnSp>
      <p:sp>
        <p:nvSpPr>
          <p:cNvPr id="12" name="Text Box 10"/>
          <p:cNvSpPr txBox="1">
            <a:spLocks noChangeArrowheads="1"/>
          </p:cNvSpPr>
          <p:nvPr/>
        </p:nvSpPr>
        <p:spPr bwMode="auto">
          <a:xfrm>
            <a:off x="4731265" y="1905000"/>
            <a:ext cx="1173718" cy="830997"/>
          </a:xfrm>
          <a:prstGeom prst="rect">
            <a:avLst/>
          </a:prstGeom>
          <a:noFill/>
          <a:ln w="9525">
            <a:noFill/>
            <a:miter lim="800000"/>
            <a:headEnd/>
            <a:tailEnd/>
          </a:ln>
        </p:spPr>
        <p:txBody>
          <a:bodyPr wrap="none">
            <a:spAutoFit/>
          </a:bodyPr>
          <a:lstStyle/>
          <a:p>
            <a:pPr algn="ctr"/>
            <a:r>
              <a:rPr lang="en-US" sz="1800" b="1">
                <a:latin typeface="Arial Narrow" pitchFamily="34" charset="0"/>
              </a:rPr>
              <a:t>Macintosh </a:t>
            </a:r>
          </a:p>
          <a:p>
            <a:pPr algn="ctr"/>
            <a:endParaRPr lang="en-US" sz="1200" b="1">
              <a:latin typeface="Arial Narrow" pitchFamily="34" charset="0"/>
            </a:endParaRPr>
          </a:p>
          <a:p>
            <a:pPr algn="ctr"/>
            <a:r>
              <a:rPr lang="en-US" sz="1800" b="1">
                <a:latin typeface="Arial Narrow" pitchFamily="34" charset="0"/>
              </a:rPr>
              <a:t>Patented </a:t>
            </a:r>
          </a:p>
        </p:txBody>
      </p:sp>
      <p:sp>
        <p:nvSpPr>
          <p:cNvPr id="13" name="Text Box 11"/>
          <p:cNvSpPr txBox="1">
            <a:spLocks noChangeArrowheads="1"/>
          </p:cNvSpPr>
          <p:nvPr/>
        </p:nvSpPr>
        <p:spPr bwMode="auto">
          <a:xfrm>
            <a:off x="6452703" y="1339850"/>
            <a:ext cx="2201244" cy="646331"/>
          </a:xfrm>
          <a:prstGeom prst="rect">
            <a:avLst/>
          </a:prstGeom>
          <a:noFill/>
          <a:ln w="9525">
            <a:noFill/>
            <a:miter lim="800000"/>
            <a:headEnd/>
            <a:tailEnd/>
          </a:ln>
        </p:spPr>
        <p:txBody>
          <a:bodyPr wrap="none">
            <a:spAutoFit/>
          </a:bodyPr>
          <a:lstStyle/>
          <a:p>
            <a:pPr algn="ctr"/>
            <a:r>
              <a:rPr lang="en-US" sz="1800">
                <a:latin typeface="Arial Narrow" pitchFamily="34" charset="0"/>
              </a:rPr>
              <a:t>OS cannot be tampered</a:t>
            </a:r>
          </a:p>
          <a:p>
            <a:pPr algn="ctr"/>
            <a:r>
              <a:rPr lang="en-US" sz="1800">
                <a:latin typeface="Arial Narrow" pitchFamily="34" charset="0"/>
              </a:rPr>
              <a:t>ROM</a:t>
            </a:r>
          </a:p>
        </p:txBody>
      </p:sp>
      <p:cxnSp>
        <p:nvCxnSpPr>
          <p:cNvPr id="15" name="AutoShape 13"/>
          <p:cNvCxnSpPr>
            <a:cxnSpLocks noChangeShapeType="1"/>
            <a:stCxn id="7" idx="3"/>
            <a:endCxn id="14" idx="1"/>
          </p:cNvCxnSpPr>
          <p:nvPr/>
        </p:nvCxnSpPr>
        <p:spPr bwMode="auto">
          <a:xfrm>
            <a:off x="4052888" y="3771900"/>
            <a:ext cx="2257425" cy="1219200"/>
          </a:xfrm>
          <a:prstGeom prst="bentConnector3">
            <a:avLst>
              <a:gd name="adj1" fmla="val 11954"/>
            </a:avLst>
          </a:prstGeom>
          <a:noFill/>
          <a:ln w="38100">
            <a:solidFill>
              <a:schemeClr val="tx1"/>
            </a:solidFill>
            <a:miter lim="800000"/>
            <a:headEnd/>
            <a:tailEnd type="triangle" w="med" len="med"/>
          </a:ln>
        </p:spPr>
      </p:cxnSp>
      <p:sp>
        <p:nvSpPr>
          <p:cNvPr id="16" name="Text Box 14"/>
          <p:cNvSpPr txBox="1">
            <a:spLocks noChangeArrowheads="1"/>
          </p:cNvSpPr>
          <p:nvPr/>
        </p:nvSpPr>
        <p:spPr bwMode="auto">
          <a:xfrm>
            <a:off x="4549759" y="4572000"/>
            <a:ext cx="1447832" cy="861774"/>
          </a:xfrm>
          <a:prstGeom prst="rect">
            <a:avLst/>
          </a:prstGeom>
          <a:noFill/>
          <a:ln w="9525">
            <a:noFill/>
            <a:miter lim="800000"/>
            <a:headEnd/>
            <a:tailEnd/>
          </a:ln>
        </p:spPr>
        <p:txBody>
          <a:bodyPr wrap="none">
            <a:spAutoFit/>
          </a:bodyPr>
          <a:lstStyle/>
          <a:p>
            <a:pPr algn="ctr"/>
            <a:r>
              <a:rPr lang="en-US" sz="1800" b="1">
                <a:latin typeface="Arial Narrow" pitchFamily="34" charset="0"/>
              </a:rPr>
              <a:t>IBM</a:t>
            </a:r>
          </a:p>
          <a:p>
            <a:pPr algn="ctr"/>
            <a:endParaRPr lang="en-US" sz="1400" b="1">
              <a:latin typeface="Arial Narrow" pitchFamily="34" charset="0"/>
            </a:endParaRPr>
          </a:p>
          <a:p>
            <a:pPr algn="ctr"/>
            <a:r>
              <a:rPr lang="en-US" sz="1800" b="1">
                <a:latin typeface="Arial Narrow" pitchFamily="34" charset="0"/>
              </a:rPr>
              <a:t>Made it public</a:t>
            </a:r>
          </a:p>
        </p:txBody>
      </p:sp>
      <p:grpSp>
        <p:nvGrpSpPr>
          <p:cNvPr id="3" name="Group 20"/>
          <p:cNvGrpSpPr/>
          <p:nvPr/>
        </p:nvGrpSpPr>
        <p:grpSpPr>
          <a:xfrm>
            <a:off x="6324600" y="4191000"/>
            <a:ext cx="2590800" cy="2133600"/>
            <a:chOff x="6324600" y="4191000"/>
            <a:chExt cx="2590800" cy="2133600"/>
          </a:xfrm>
        </p:grpSpPr>
        <p:sp>
          <p:nvSpPr>
            <p:cNvPr id="14" name="Rectangle 12"/>
            <p:cNvSpPr>
              <a:spLocks noChangeArrowheads="1"/>
            </p:cNvSpPr>
            <p:nvPr/>
          </p:nvSpPr>
          <p:spPr bwMode="auto">
            <a:xfrm>
              <a:off x="6324600" y="47244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dirty="0">
                  <a:latin typeface="Arial Narrow" pitchFamily="34" charset="0"/>
                </a:rPr>
                <a:t>DOS</a:t>
              </a:r>
            </a:p>
          </p:txBody>
        </p:sp>
        <p:sp>
          <p:nvSpPr>
            <p:cNvPr id="17" name="Rectangle 15"/>
            <p:cNvSpPr>
              <a:spLocks noChangeArrowheads="1"/>
            </p:cNvSpPr>
            <p:nvPr/>
          </p:nvSpPr>
          <p:spPr bwMode="auto">
            <a:xfrm>
              <a:off x="6324600" y="52578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Windows</a:t>
              </a:r>
            </a:p>
          </p:txBody>
        </p:sp>
        <p:sp>
          <p:nvSpPr>
            <p:cNvPr id="18" name="Rectangle 16"/>
            <p:cNvSpPr>
              <a:spLocks noChangeArrowheads="1"/>
            </p:cNvSpPr>
            <p:nvPr/>
          </p:nvSpPr>
          <p:spPr bwMode="auto">
            <a:xfrm>
              <a:off x="6324600" y="41910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Many OS</a:t>
              </a:r>
            </a:p>
          </p:txBody>
        </p:sp>
        <p:sp>
          <p:nvSpPr>
            <p:cNvPr id="19" name="Rectangle 17"/>
            <p:cNvSpPr>
              <a:spLocks noChangeArrowheads="1"/>
            </p:cNvSpPr>
            <p:nvPr/>
          </p:nvSpPr>
          <p:spPr bwMode="auto">
            <a:xfrm>
              <a:off x="6324600" y="5791200"/>
              <a:ext cx="2590800" cy="533400"/>
            </a:xfrm>
            <a:prstGeom prst="rect">
              <a:avLst/>
            </a:prstGeom>
            <a:gradFill rotWithShape="0">
              <a:gsLst>
                <a:gs pos="0">
                  <a:schemeClr val="bg1"/>
                </a:gs>
                <a:gs pos="100000">
                  <a:srgbClr val="66FF33"/>
                </a:gs>
              </a:gsLst>
              <a:path path="shape">
                <a:fillToRect l="50000" t="50000" r="50000" b="50000"/>
              </a:path>
            </a:gradFill>
            <a:ln w="28575">
              <a:solidFill>
                <a:schemeClr val="tx1"/>
              </a:solidFill>
              <a:prstDash val="sysDot"/>
              <a:miter lim="800000"/>
              <a:headEnd/>
              <a:tailEnd/>
            </a:ln>
          </p:spPr>
          <p:txBody>
            <a:bodyPr wrap="none" anchor="ctr"/>
            <a:lstStyle/>
            <a:p>
              <a:pPr algn="ctr"/>
              <a:r>
                <a:rPr lang="en-US" sz="2400">
                  <a:latin typeface="Arial Narrow" pitchFamily="34" charset="0"/>
                </a:rPr>
                <a:t>……………</a:t>
              </a:r>
            </a:p>
          </p:txBody>
        </p:sp>
        <p:sp>
          <p:nvSpPr>
            <p:cNvPr id="20" name="Rectangle 18"/>
            <p:cNvSpPr>
              <a:spLocks noChangeArrowheads="1"/>
            </p:cNvSpPr>
            <p:nvPr/>
          </p:nvSpPr>
          <p:spPr bwMode="auto">
            <a:xfrm>
              <a:off x="6324600" y="4191000"/>
              <a:ext cx="457200" cy="2133600"/>
            </a:xfrm>
            <a:prstGeom prst="rect">
              <a:avLst/>
            </a:prstGeom>
            <a:solidFill>
              <a:srgbClr val="FFFF00"/>
            </a:solidFill>
            <a:ln w="57150">
              <a:solidFill>
                <a:schemeClr val="tx1"/>
              </a:solidFill>
              <a:prstDash val="sysDot"/>
              <a:miter lim="800000"/>
              <a:headEnd/>
              <a:tailEnd/>
            </a:ln>
          </p:spPr>
          <p:txBody>
            <a:bodyPr wrap="none" anchor="ctr"/>
            <a:lstStyle/>
            <a:p>
              <a:pPr algn="ctr"/>
              <a:r>
                <a:rPr lang="en-US" sz="2400">
                  <a:latin typeface="Arial Narrow" pitchFamily="34" charset="0"/>
                </a:rPr>
                <a:t>C</a:t>
              </a:r>
            </a:p>
            <a:p>
              <a:pPr algn="ctr"/>
              <a:r>
                <a:rPr lang="en-US" sz="2400">
                  <a:latin typeface="Arial Narrow" pitchFamily="34" charset="0"/>
                </a:rPr>
                <a:t>M</a:t>
              </a:r>
            </a:p>
            <a:p>
              <a:pPr algn="ctr"/>
              <a:r>
                <a:rPr lang="en-US" sz="2400">
                  <a:latin typeface="Arial Narrow" pitchFamily="34" charset="0"/>
                </a:rPr>
                <a:t>O</a:t>
              </a:r>
            </a:p>
            <a:p>
              <a:pPr algn="ctr"/>
              <a:r>
                <a:rPr lang="en-US" sz="2400">
                  <a:latin typeface="Arial Narrow" pitchFamily="34" charset="0"/>
                </a:rPr>
                <a:t>S</a:t>
              </a:r>
            </a:p>
          </p:txBody>
        </p:sp>
      </p:grpSp>
      <p:sp>
        <p:nvSpPr>
          <p:cNvPr id="22" name="TextBox 21"/>
          <p:cNvSpPr txBox="1"/>
          <p:nvPr/>
        </p:nvSpPr>
        <p:spPr>
          <a:xfrm>
            <a:off x="6285081" y="4267200"/>
            <a:ext cx="2173119" cy="1384995"/>
          </a:xfrm>
          <a:prstGeom prst="rect">
            <a:avLst/>
          </a:prstGeom>
          <a:noFill/>
          <a:ln w="19050">
            <a:solidFill>
              <a:schemeClr val="tx1"/>
            </a:solidFill>
          </a:ln>
        </p:spPr>
        <p:txBody>
          <a:bodyPr wrap="square" rtlCol="0">
            <a:spAutoFit/>
          </a:bodyPr>
          <a:lstStyle/>
          <a:p>
            <a:pPr algn="ctr"/>
            <a:r>
              <a:rPr lang="en-US" sz="2800" dirty="0" smtClean="0">
                <a:latin typeface="Arial Narrow" pitchFamily="34" charset="0"/>
              </a:rPr>
              <a:t>Provide my own trusted 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in)">
                                      <p:cBhvr>
                                        <p:cTn id="19" dur="500"/>
                                        <p:tgtEl>
                                          <p:spTgt spid="8"/>
                                        </p:tgtEl>
                                      </p:cBhvr>
                                    </p:animEffect>
                                  </p:childTnLst>
                                </p:cTn>
                              </p:par>
                            </p:childTnLst>
                          </p:cTn>
                        </p:par>
                        <p:par>
                          <p:cTn id="20" fill="hold">
                            <p:stCondLst>
                              <p:cond delay="2000"/>
                            </p:stCondLst>
                            <p:childTnLst>
                              <p:par>
                                <p:cTn id="21" presetID="4"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par>
                          <p:cTn id="32" fill="hold">
                            <p:stCondLst>
                              <p:cond delay="3500"/>
                            </p:stCondLst>
                            <p:childTnLst>
                              <p:par>
                                <p:cTn id="33" presetID="4"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par>
                          <p:cTn id="36" fill="hold">
                            <p:stCondLst>
                              <p:cond delay="4000"/>
                            </p:stCondLst>
                            <p:childTnLst>
                              <p:par>
                                <p:cTn id="37" presetID="4"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par>
                          <p:cTn id="45" fill="hold">
                            <p:stCondLst>
                              <p:cond delay="500"/>
                            </p:stCondLst>
                            <p:childTnLst>
                              <p:par>
                                <p:cTn id="46" presetID="4"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ox(in)">
                                      <p:cBhvr>
                                        <p:cTn id="48" dur="500"/>
                                        <p:tgtEl>
                                          <p:spTgt spid="16"/>
                                        </p:tgtEl>
                                      </p:cBhvr>
                                    </p:animEffect>
                                  </p:childTnLst>
                                </p:cTn>
                              </p:par>
                            </p:childTnLst>
                          </p:cTn>
                        </p:par>
                        <p:par>
                          <p:cTn id="49" fill="hold">
                            <p:stCondLst>
                              <p:cond delay="1000"/>
                            </p:stCondLst>
                            <p:childTnLst>
                              <p:par>
                                <p:cTn id="50" presetID="4"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ox(in)">
                                      <p:cBhvr>
                                        <p:cTn id="5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ox(i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P spid="7" grpId="0" animBg="1" autoUpdateAnimBg="0"/>
      <p:bldP spid="8" grpId="0" autoUpdateAnimBg="0"/>
      <p:bldP spid="9" grpId="0" animBg="1" autoUpdateAnimBg="0"/>
      <p:bldP spid="10" grpId="0" autoUpdateAnimBg="0"/>
      <p:bldP spid="12" grpId="0" autoUpdateAnimBg="0"/>
      <p:bldP spid="13" grpId="0" autoUpdateAnimBg="0"/>
      <p:bldP spid="16" grpId="0" autoUpdateAnimBg="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81000" y="990600"/>
            <a:ext cx="1676400"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Seizure </a:t>
            </a:r>
          </a:p>
        </p:txBody>
      </p:sp>
      <p:sp>
        <p:nvSpPr>
          <p:cNvPr id="4" name="Text Box 3"/>
          <p:cNvSpPr txBox="1">
            <a:spLocks noChangeArrowheads="1"/>
          </p:cNvSpPr>
          <p:nvPr/>
        </p:nvSpPr>
        <p:spPr bwMode="auto">
          <a:xfrm>
            <a:off x="1600200" y="1828800"/>
            <a:ext cx="1828800" cy="523220"/>
          </a:xfrm>
          <a:prstGeom prst="rect">
            <a:avLst/>
          </a:prstGeom>
          <a:noFill/>
          <a:ln w="38100">
            <a:solidFill>
              <a:schemeClr val="tx1"/>
            </a:solidFill>
            <a:miter lim="800000"/>
            <a:headEnd/>
            <a:tailEnd/>
          </a:ln>
        </p:spPr>
        <p:txBody>
          <a:bodyPr>
            <a:spAutoFit/>
          </a:bodyPr>
          <a:lstStyle/>
          <a:p>
            <a:r>
              <a:rPr lang="en-US" sz="2800">
                <a:latin typeface="Arial Narrow" pitchFamily="34" charset="0"/>
              </a:rPr>
              <a:t>Evidence </a:t>
            </a:r>
          </a:p>
        </p:txBody>
      </p:sp>
      <p:sp>
        <p:nvSpPr>
          <p:cNvPr id="5" name="Oval 4"/>
          <p:cNvSpPr>
            <a:spLocks noChangeArrowheads="1"/>
          </p:cNvSpPr>
          <p:nvPr/>
        </p:nvSpPr>
        <p:spPr bwMode="auto">
          <a:xfrm>
            <a:off x="4968875" y="1710164"/>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6" name="Rectangle 5"/>
          <p:cNvSpPr>
            <a:spLocks noChangeArrowheads="1"/>
          </p:cNvSpPr>
          <p:nvPr/>
        </p:nvSpPr>
        <p:spPr bwMode="auto">
          <a:xfrm>
            <a:off x="3920547" y="1833889"/>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7" name="Oval 6"/>
          <p:cNvSpPr>
            <a:spLocks noChangeArrowheads="1"/>
          </p:cNvSpPr>
          <p:nvPr/>
        </p:nvSpPr>
        <p:spPr bwMode="auto">
          <a:xfrm>
            <a:off x="7549616" y="1689526"/>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8" name="AutoShape 7"/>
          <p:cNvCxnSpPr>
            <a:cxnSpLocks noChangeShapeType="1"/>
            <a:stCxn id="4" idx="3"/>
            <a:endCxn id="6" idx="1"/>
          </p:cNvCxnSpPr>
          <p:nvPr/>
        </p:nvCxnSpPr>
        <p:spPr bwMode="auto">
          <a:xfrm>
            <a:off x="3429000" y="2090410"/>
            <a:ext cx="491547" cy="5089"/>
          </a:xfrm>
          <a:prstGeom prst="straightConnector1">
            <a:avLst/>
          </a:prstGeom>
          <a:noFill/>
          <a:ln w="38100">
            <a:solidFill>
              <a:schemeClr val="tx1"/>
            </a:solidFill>
            <a:round/>
            <a:headEnd/>
            <a:tailEnd type="triangle" w="med" len="med"/>
          </a:ln>
        </p:spPr>
      </p:cxnSp>
      <p:cxnSp>
        <p:nvCxnSpPr>
          <p:cNvPr id="9" name="AutoShape 8"/>
          <p:cNvCxnSpPr>
            <a:cxnSpLocks noChangeShapeType="1"/>
            <a:stCxn id="6" idx="3"/>
            <a:endCxn id="5" idx="2"/>
          </p:cNvCxnSpPr>
          <p:nvPr/>
        </p:nvCxnSpPr>
        <p:spPr bwMode="auto">
          <a:xfrm flipV="1">
            <a:off x="4499552" y="2078038"/>
            <a:ext cx="469323" cy="17461"/>
          </a:xfrm>
          <a:prstGeom prst="straightConnector1">
            <a:avLst/>
          </a:prstGeom>
          <a:noFill/>
          <a:ln w="38100">
            <a:solidFill>
              <a:schemeClr val="tx1"/>
            </a:solidFill>
            <a:round/>
            <a:headEnd/>
            <a:tailEnd type="triangle" w="med" len="med"/>
          </a:ln>
        </p:spPr>
      </p:cxnSp>
      <p:sp>
        <p:nvSpPr>
          <p:cNvPr id="10" name="Text Box 9"/>
          <p:cNvSpPr txBox="1">
            <a:spLocks noChangeArrowheads="1"/>
          </p:cNvSpPr>
          <p:nvPr/>
        </p:nvSpPr>
        <p:spPr bwMode="auto">
          <a:xfrm>
            <a:off x="444500" y="2711450"/>
            <a:ext cx="1609736" cy="523220"/>
          </a:xfrm>
          <a:prstGeom prst="rect">
            <a:avLst/>
          </a:prstGeom>
          <a:noFill/>
          <a:ln w="38100">
            <a:solidFill>
              <a:schemeClr val="tx1"/>
            </a:solidFill>
            <a:miter lim="800000"/>
            <a:headEnd/>
            <a:tailEnd/>
          </a:ln>
        </p:spPr>
        <p:txBody>
          <a:bodyPr wrap="none">
            <a:spAutoFit/>
          </a:bodyPr>
          <a:lstStyle/>
          <a:p>
            <a:r>
              <a:rPr lang="en-US" sz="2800" u="sng">
                <a:latin typeface="Arial Narrow" pitchFamily="34" charset="0"/>
              </a:rPr>
              <a:t>Acquisition</a:t>
            </a:r>
          </a:p>
        </p:txBody>
      </p:sp>
      <p:cxnSp>
        <p:nvCxnSpPr>
          <p:cNvPr id="11" name="AutoShape 10"/>
          <p:cNvCxnSpPr>
            <a:cxnSpLocks noChangeShapeType="1"/>
            <a:stCxn id="5" idx="6"/>
            <a:endCxn id="7" idx="2"/>
          </p:cNvCxnSpPr>
          <p:nvPr/>
        </p:nvCxnSpPr>
        <p:spPr bwMode="auto">
          <a:xfrm flipV="1">
            <a:off x="7162800" y="2057400"/>
            <a:ext cx="386816" cy="20638"/>
          </a:xfrm>
          <a:prstGeom prst="straightConnector1">
            <a:avLst/>
          </a:prstGeom>
          <a:noFill/>
          <a:ln w="38100">
            <a:solidFill>
              <a:schemeClr val="tx1"/>
            </a:solidFill>
            <a:round/>
            <a:headEnd/>
            <a:tailEnd type="triangle" w="med" len="med"/>
          </a:ln>
        </p:spPr>
      </p:cxnSp>
      <p:sp>
        <p:nvSpPr>
          <p:cNvPr id="12" name="Oval 11"/>
          <p:cNvSpPr>
            <a:spLocks noChangeArrowheads="1"/>
          </p:cNvSpPr>
          <p:nvPr/>
        </p:nvSpPr>
        <p:spPr bwMode="auto">
          <a:xfrm>
            <a:off x="4968875" y="3383389"/>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13" name="Rectangle 12"/>
          <p:cNvSpPr>
            <a:spLocks noChangeArrowheads="1"/>
          </p:cNvSpPr>
          <p:nvPr/>
        </p:nvSpPr>
        <p:spPr bwMode="auto">
          <a:xfrm>
            <a:off x="2815647" y="3507114"/>
            <a:ext cx="579005"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BS</a:t>
            </a:r>
          </a:p>
        </p:txBody>
      </p:sp>
      <p:sp>
        <p:nvSpPr>
          <p:cNvPr id="14" name="Oval 13"/>
          <p:cNvSpPr>
            <a:spLocks noChangeArrowheads="1"/>
          </p:cNvSpPr>
          <p:nvPr/>
        </p:nvSpPr>
        <p:spPr bwMode="auto">
          <a:xfrm>
            <a:off x="7549616" y="3362751"/>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15" name="AutoShape 14"/>
          <p:cNvCxnSpPr>
            <a:cxnSpLocks noChangeShapeType="1"/>
            <a:stCxn id="12" idx="6"/>
            <a:endCxn id="14" idx="2"/>
          </p:cNvCxnSpPr>
          <p:nvPr/>
        </p:nvCxnSpPr>
        <p:spPr bwMode="auto">
          <a:xfrm flipV="1">
            <a:off x="7162800" y="3730625"/>
            <a:ext cx="386816" cy="20638"/>
          </a:xfrm>
          <a:prstGeom prst="straightConnector1">
            <a:avLst/>
          </a:prstGeom>
          <a:noFill/>
          <a:ln w="38100">
            <a:solidFill>
              <a:schemeClr val="tx1"/>
            </a:solidFill>
            <a:round/>
            <a:headEnd/>
            <a:tailEnd type="triangle" w="med" len="med"/>
          </a:ln>
        </p:spPr>
      </p:cxnSp>
      <p:cxnSp>
        <p:nvCxnSpPr>
          <p:cNvPr id="16" name="AutoShape 15"/>
          <p:cNvCxnSpPr>
            <a:cxnSpLocks noChangeShapeType="1"/>
            <a:stCxn id="4" idx="2"/>
            <a:endCxn id="13" idx="1"/>
          </p:cNvCxnSpPr>
          <p:nvPr/>
        </p:nvCxnSpPr>
        <p:spPr bwMode="auto">
          <a:xfrm rot="16200000" flipH="1">
            <a:off x="1956771" y="2909848"/>
            <a:ext cx="1416704" cy="301047"/>
          </a:xfrm>
          <a:prstGeom prst="bentConnector2">
            <a:avLst/>
          </a:prstGeom>
          <a:noFill/>
          <a:ln w="38100">
            <a:solidFill>
              <a:schemeClr val="tx1"/>
            </a:solidFill>
            <a:miter lim="800000"/>
            <a:headEnd/>
            <a:tailEnd type="triangle" w="med" len="med"/>
          </a:ln>
        </p:spPr>
      </p:cxnSp>
      <p:sp>
        <p:nvSpPr>
          <p:cNvPr id="17" name="Rectangle 16"/>
          <p:cNvSpPr>
            <a:spLocks noChangeArrowheads="1"/>
          </p:cNvSpPr>
          <p:nvPr/>
        </p:nvSpPr>
        <p:spPr bwMode="auto">
          <a:xfrm>
            <a:off x="3794509" y="3510289"/>
            <a:ext cx="872354" cy="523220"/>
          </a:xfrm>
          <a:prstGeom prst="rect">
            <a:avLst/>
          </a:prstGeom>
          <a:noFill/>
          <a:ln w="38100">
            <a:solidFill>
              <a:schemeClr val="tx1"/>
            </a:solidFill>
            <a:miter lim="800000"/>
            <a:headEnd/>
            <a:tailEnd/>
          </a:ln>
        </p:spPr>
        <p:txBody>
          <a:bodyPr wrap="none" anchor="ctr">
            <a:spAutoFit/>
          </a:bodyPr>
          <a:lstStyle/>
          <a:p>
            <a:pPr algn="ctr"/>
            <a:r>
              <a:rPr lang="en-US" sz="2800">
                <a:latin typeface="Arial Narrow" pitchFamily="34" charset="0"/>
              </a:rPr>
              <a:t>Copy</a:t>
            </a:r>
          </a:p>
        </p:txBody>
      </p:sp>
      <p:cxnSp>
        <p:nvCxnSpPr>
          <p:cNvPr id="18" name="AutoShape 17"/>
          <p:cNvCxnSpPr>
            <a:cxnSpLocks noChangeShapeType="1"/>
            <a:stCxn id="13" idx="3"/>
            <a:endCxn id="17" idx="1"/>
          </p:cNvCxnSpPr>
          <p:nvPr/>
        </p:nvCxnSpPr>
        <p:spPr bwMode="auto">
          <a:xfrm>
            <a:off x="3394652" y="3768724"/>
            <a:ext cx="399857" cy="3175"/>
          </a:xfrm>
          <a:prstGeom prst="bentConnector3">
            <a:avLst>
              <a:gd name="adj1" fmla="val 50000"/>
            </a:avLst>
          </a:prstGeom>
          <a:noFill/>
          <a:ln w="38100">
            <a:solidFill>
              <a:schemeClr val="tx1"/>
            </a:solidFill>
            <a:miter lim="800000"/>
            <a:headEnd/>
            <a:tailEnd type="triangle" w="med" len="med"/>
          </a:ln>
        </p:spPr>
      </p:cxnSp>
      <p:cxnSp>
        <p:nvCxnSpPr>
          <p:cNvPr id="19" name="AutoShape 18"/>
          <p:cNvCxnSpPr>
            <a:cxnSpLocks noChangeShapeType="1"/>
            <a:stCxn id="17" idx="3"/>
            <a:endCxn id="12" idx="2"/>
          </p:cNvCxnSpPr>
          <p:nvPr/>
        </p:nvCxnSpPr>
        <p:spPr bwMode="auto">
          <a:xfrm flipV="1">
            <a:off x="4666863" y="3751263"/>
            <a:ext cx="302012" cy="20636"/>
          </a:xfrm>
          <a:prstGeom prst="straightConnector1">
            <a:avLst/>
          </a:prstGeom>
          <a:noFill/>
          <a:ln w="38100">
            <a:solidFill>
              <a:schemeClr val="tx1"/>
            </a:solidFill>
            <a:round/>
            <a:headEnd/>
            <a:tailEnd type="triangle" w="med" len="med"/>
          </a:ln>
        </p:spPr>
      </p:cxnSp>
      <p:cxnSp>
        <p:nvCxnSpPr>
          <p:cNvPr id="20" name="AutoShape 19"/>
          <p:cNvCxnSpPr>
            <a:cxnSpLocks noChangeShapeType="1"/>
            <a:stCxn id="7" idx="4"/>
            <a:endCxn id="14" idx="0"/>
          </p:cNvCxnSpPr>
          <p:nvPr/>
        </p:nvCxnSpPr>
        <p:spPr bwMode="auto">
          <a:xfrm>
            <a:off x="8001794" y="2425273"/>
            <a:ext cx="0" cy="937478"/>
          </a:xfrm>
          <a:prstGeom prst="straightConnector1">
            <a:avLst/>
          </a:prstGeom>
          <a:noFill/>
          <a:ln w="76200">
            <a:solidFill>
              <a:schemeClr val="tx1"/>
            </a:solidFill>
            <a:round/>
            <a:headEnd type="triangle" w="med" len="med"/>
            <a:tailEnd type="triangle" w="med" len="med"/>
          </a:ln>
        </p:spPr>
      </p:cxnSp>
      <p:sp>
        <p:nvSpPr>
          <p:cNvPr id="21" name="Text Box 20"/>
          <p:cNvSpPr txBox="1">
            <a:spLocks noChangeArrowheads="1"/>
          </p:cNvSpPr>
          <p:nvPr/>
        </p:nvSpPr>
        <p:spPr bwMode="auto">
          <a:xfrm>
            <a:off x="517525" y="4343400"/>
            <a:ext cx="1539875" cy="523220"/>
          </a:xfrm>
          <a:prstGeom prst="rect">
            <a:avLst/>
          </a:prstGeom>
          <a:noFill/>
          <a:ln w="38100">
            <a:solidFill>
              <a:schemeClr val="tx1"/>
            </a:solidFill>
            <a:miter lim="800000"/>
            <a:headEnd/>
            <a:tailEnd/>
          </a:ln>
        </p:spPr>
        <p:txBody>
          <a:bodyPr wrap="square">
            <a:spAutoFit/>
          </a:bodyPr>
          <a:lstStyle/>
          <a:p>
            <a:r>
              <a:rPr lang="en-US" sz="2800" u="sng">
                <a:latin typeface="Arial Narrow" pitchFamily="34" charset="0"/>
              </a:rPr>
              <a:t>Analysis</a:t>
            </a:r>
          </a:p>
        </p:txBody>
      </p:sp>
      <p:sp>
        <p:nvSpPr>
          <p:cNvPr id="22" name="Oval 21"/>
          <p:cNvSpPr>
            <a:spLocks noChangeArrowheads="1"/>
          </p:cNvSpPr>
          <p:nvPr/>
        </p:nvSpPr>
        <p:spPr bwMode="auto">
          <a:xfrm>
            <a:off x="4978400" y="4588301"/>
            <a:ext cx="2193925" cy="735747"/>
          </a:xfrm>
          <a:prstGeom prst="ellipse">
            <a:avLst/>
          </a:prstGeom>
          <a:noFill/>
          <a:ln w="38100">
            <a:solidFill>
              <a:schemeClr val="tx1"/>
            </a:solidFill>
            <a:round/>
            <a:headEnd/>
            <a:tailEnd/>
          </a:ln>
        </p:spPr>
        <p:txBody>
          <a:bodyPr anchor="ctr">
            <a:spAutoFit/>
          </a:bodyPr>
          <a:lstStyle/>
          <a:p>
            <a:pPr algn="ctr"/>
            <a:r>
              <a:rPr lang="en-US" sz="2800">
                <a:latin typeface="Arial Narrow" pitchFamily="34" charset="0"/>
              </a:rPr>
              <a:t>Hashed </a:t>
            </a:r>
          </a:p>
        </p:txBody>
      </p:sp>
      <p:sp>
        <p:nvSpPr>
          <p:cNvPr id="23" name="Oval 22"/>
          <p:cNvSpPr>
            <a:spLocks noChangeArrowheads="1"/>
          </p:cNvSpPr>
          <p:nvPr/>
        </p:nvSpPr>
        <p:spPr bwMode="auto">
          <a:xfrm>
            <a:off x="7559141" y="4567664"/>
            <a:ext cx="904355" cy="735747"/>
          </a:xfrm>
          <a:prstGeom prst="ellipse">
            <a:avLst/>
          </a:prstGeom>
          <a:noFill/>
          <a:ln w="38100">
            <a:solidFill>
              <a:schemeClr val="tx1"/>
            </a:solidFill>
            <a:round/>
            <a:headEnd/>
            <a:tailEnd/>
          </a:ln>
        </p:spPr>
        <p:txBody>
          <a:bodyPr wrap="none" anchor="ctr">
            <a:spAutoFit/>
          </a:bodyPr>
          <a:lstStyle/>
          <a:p>
            <a:pPr algn="ctr"/>
            <a:r>
              <a:rPr lang="en-US" sz="2800">
                <a:latin typeface="Arial Narrow" pitchFamily="34" charset="0"/>
              </a:rPr>
              <a:t>MD</a:t>
            </a:r>
          </a:p>
        </p:txBody>
      </p:sp>
      <p:cxnSp>
        <p:nvCxnSpPr>
          <p:cNvPr id="24" name="AutoShape 23"/>
          <p:cNvCxnSpPr>
            <a:cxnSpLocks noChangeShapeType="1"/>
            <a:stCxn id="22" idx="6"/>
            <a:endCxn id="23" idx="2"/>
          </p:cNvCxnSpPr>
          <p:nvPr/>
        </p:nvCxnSpPr>
        <p:spPr bwMode="auto">
          <a:xfrm flipV="1">
            <a:off x="7172325" y="4935538"/>
            <a:ext cx="386816" cy="20637"/>
          </a:xfrm>
          <a:prstGeom prst="straightConnector1">
            <a:avLst/>
          </a:prstGeom>
          <a:noFill/>
          <a:ln w="38100">
            <a:solidFill>
              <a:schemeClr val="tx1"/>
            </a:solidFill>
            <a:round/>
            <a:headEnd/>
            <a:tailEnd type="triangle" w="med" len="med"/>
          </a:ln>
        </p:spPr>
      </p:cxnSp>
      <p:cxnSp>
        <p:nvCxnSpPr>
          <p:cNvPr id="25" name="AutoShape 24"/>
          <p:cNvCxnSpPr>
            <a:cxnSpLocks noChangeShapeType="1"/>
            <a:stCxn id="17" idx="2"/>
            <a:endCxn id="22" idx="2"/>
          </p:cNvCxnSpPr>
          <p:nvPr/>
        </p:nvCxnSpPr>
        <p:spPr bwMode="auto">
          <a:xfrm rot="16200000" flipH="1">
            <a:off x="4143210" y="4120985"/>
            <a:ext cx="922666" cy="747714"/>
          </a:xfrm>
          <a:prstGeom prst="bentConnector2">
            <a:avLst/>
          </a:prstGeom>
          <a:noFill/>
          <a:ln w="38100">
            <a:solidFill>
              <a:schemeClr val="tx1"/>
            </a:solidFill>
            <a:miter lim="800000"/>
            <a:headEnd/>
            <a:tailEnd type="triangle" w="med" len="med"/>
          </a:ln>
        </p:spPr>
      </p:cxnSp>
      <p:cxnSp>
        <p:nvCxnSpPr>
          <p:cNvPr id="26" name="AutoShape 25"/>
          <p:cNvCxnSpPr>
            <a:cxnSpLocks noChangeShapeType="1"/>
            <a:stCxn id="14" idx="6"/>
            <a:endCxn id="23" idx="6"/>
          </p:cNvCxnSpPr>
          <p:nvPr/>
        </p:nvCxnSpPr>
        <p:spPr bwMode="auto">
          <a:xfrm>
            <a:off x="8453971" y="3730625"/>
            <a:ext cx="9525" cy="1204913"/>
          </a:xfrm>
          <a:prstGeom prst="bentConnector3">
            <a:avLst>
              <a:gd name="adj1" fmla="val 2500000"/>
            </a:avLst>
          </a:prstGeom>
          <a:noFill/>
          <a:ln w="76200">
            <a:solidFill>
              <a:schemeClr val="tx1"/>
            </a:solidFill>
            <a:miter lim="800000"/>
            <a:headEnd type="triangle" w="med" len="med"/>
            <a:tailEnd type="triangle" w="med" len="med"/>
          </a:ln>
        </p:spPr>
      </p:cxnSp>
      <p:sp>
        <p:nvSpPr>
          <p:cNvPr id="27" name="Text Box 26"/>
          <p:cNvSpPr txBox="1">
            <a:spLocks noChangeArrowheads="1"/>
          </p:cNvSpPr>
          <p:nvPr/>
        </p:nvSpPr>
        <p:spPr bwMode="auto">
          <a:xfrm>
            <a:off x="3502025" y="5410200"/>
            <a:ext cx="1149674" cy="523220"/>
          </a:xfrm>
          <a:prstGeom prst="rect">
            <a:avLst/>
          </a:prstGeom>
          <a:noFill/>
          <a:ln w="38100">
            <a:solidFill>
              <a:schemeClr val="tx1"/>
            </a:solidFill>
            <a:miter lim="800000"/>
            <a:headEnd/>
            <a:tailEnd/>
          </a:ln>
        </p:spPr>
        <p:txBody>
          <a:bodyPr wrap="none">
            <a:spAutoFit/>
          </a:bodyPr>
          <a:lstStyle/>
          <a:p>
            <a:r>
              <a:rPr lang="en-US" sz="2800">
                <a:latin typeface="Arial Narrow" pitchFamily="34" charset="0"/>
              </a:rPr>
              <a:t>Report </a:t>
            </a:r>
          </a:p>
        </p:txBody>
      </p:sp>
      <p:cxnSp>
        <p:nvCxnSpPr>
          <p:cNvPr id="28" name="AutoShape 27"/>
          <p:cNvCxnSpPr>
            <a:cxnSpLocks noChangeShapeType="1"/>
            <a:stCxn id="17" idx="2"/>
            <a:endCxn id="27" idx="0"/>
          </p:cNvCxnSpPr>
          <p:nvPr/>
        </p:nvCxnSpPr>
        <p:spPr bwMode="auto">
          <a:xfrm rot="5400000">
            <a:off x="3465429" y="4644942"/>
            <a:ext cx="1376691" cy="153824"/>
          </a:xfrm>
          <a:prstGeom prst="bentConnector3">
            <a:avLst>
              <a:gd name="adj1" fmla="val 50000"/>
            </a:avLst>
          </a:prstGeom>
          <a:noFill/>
          <a:ln w="38100">
            <a:solidFill>
              <a:schemeClr val="tx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par>
                          <p:cTn id="24" fill="hold">
                            <p:stCondLst>
                              <p:cond delay="2500"/>
                            </p:stCondLst>
                            <p:childTnLst>
                              <p:par>
                                <p:cTn id="25" presetID="4"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par>
                          <p:cTn id="28" fill="hold">
                            <p:stCondLst>
                              <p:cond delay="3000"/>
                            </p:stCondLst>
                            <p:childTnLst>
                              <p:par>
                                <p:cTn id="29" presetID="4"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par>
                          <p:cTn id="37" fill="hold">
                            <p:stCondLst>
                              <p:cond delay="500"/>
                            </p:stCondLst>
                            <p:childTnLst>
                              <p:par>
                                <p:cTn id="38" presetID="4"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cTn>
                              </p:par>
                            </p:childTnLst>
                          </p:cTn>
                        </p:par>
                        <p:par>
                          <p:cTn id="41" fill="hold">
                            <p:stCondLst>
                              <p:cond delay="1000"/>
                            </p:stCondLst>
                            <p:childTnLst>
                              <p:par>
                                <p:cTn id="42" presetID="4"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par>
                          <p:cTn id="45" fill="hold">
                            <p:stCondLst>
                              <p:cond delay="1500"/>
                            </p:stCondLst>
                            <p:childTnLst>
                              <p:par>
                                <p:cTn id="46" presetID="4" presetClass="entr" presetSubtype="16"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ox(in)">
                                      <p:cBhvr>
                                        <p:cTn id="48" dur="500"/>
                                        <p:tgtEl>
                                          <p:spTgt spid="18"/>
                                        </p:tgtEl>
                                      </p:cBhvr>
                                    </p:animEffect>
                                  </p:childTnLst>
                                </p:cTn>
                              </p:par>
                            </p:childTnLst>
                          </p:cTn>
                        </p:par>
                        <p:par>
                          <p:cTn id="49" fill="hold">
                            <p:stCondLst>
                              <p:cond delay="2000"/>
                            </p:stCondLst>
                            <p:childTnLst>
                              <p:par>
                                <p:cTn id="50" presetID="4"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500"/>
                                        <p:tgtEl>
                                          <p:spTgt spid="17"/>
                                        </p:tgtEl>
                                      </p:cBhvr>
                                    </p:animEffect>
                                  </p:childTnLst>
                                </p:cTn>
                              </p:par>
                            </p:childTnLst>
                          </p:cTn>
                        </p:par>
                        <p:par>
                          <p:cTn id="53" fill="hold">
                            <p:stCondLst>
                              <p:cond delay="2500"/>
                            </p:stCondLst>
                            <p:childTnLst>
                              <p:par>
                                <p:cTn id="54" presetID="4" presetClass="entr" presetSubtype="16"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500"/>
                                        <p:tgtEl>
                                          <p:spTgt spid="19"/>
                                        </p:tgtEl>
                                      </p:cBhvr>
                                    </p:animEffect>
                                  </p:childTnLst>
                                </p:cTn>
                              </p:par>
                            </p:childTnLst>
                          </p:cTn>
                        </p:par>
                        <p:par>
                          <p:cTn id="57" fill="hold">
                            <p:stCondLst>
                              <p:cond delay="3000"/>
                            </p:stCondLst>
                            <p:childTnLst>
                              <p:par>
                                <p:cTn id="58" presetID="4"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ox(in)">
                                      <p:cBhvr>
                                        <p:cTn id="60" dur="500"/>
                                        <p:tgtEl>
                                          <p:spTgt spid="12"/>
                                        </p:tgtEl>
                                      </p:cBhvr>
                                    </p:animEffect>
                                  </p:childTnLst>
                                </p:cTn>
                              </p:par>
                            </p:childTnLst>
                          </p:cTn>
                        </p:par>
                        <p:par>
                          <p:cTn id="61" fill="hold">
                            <p:stCondLst>
                              <p:cond delay="3500"/>
                            </p:stCondLst>
                            <p:childTnLst>
                              <p:par>
                                <p:cTn id="62" presetID="4" presetClass="entr" presetSubtype="16"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ox(in)">
                                      <p:cBhvr>
                                        <p:cTn id="64" dur="500"/>
                                        <p:tgtEl>
                                          <p:spTgt spid="15"/>
                                        </p:tgtEl>
                                      </p:cBhvr>
                                    </p:animEffect>
                                  </p:childTnLst>
                                </p:cTn>
                              </p:par>
                            </p:childTnLst>
                          </p:cTn>
                        </p:par>
                        <p:par>
                          <p:cTn id="65" fill="hold">
                            <p:stCondLst>
                              <p:cond delay="4000"/>
                            </p:stCondLst>
                            <p:childTnLst>
                              <p:par>
                                <p:cTn id="66" presetID="4" presetClass="entr" presetSubtype="16"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ox(in)">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ox(in)">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ox(in)">
                                      <p:cBhvr>
                                        <p:cTn id="78" dur="500"/>
                                        <p:tgtEl>
                                          <p:spTgt spid="21"/>
                                        </p:tgtEl>
                                      </p:cBhvr>
                                    </p:animEffect>
                                  </p:childTnLst>
                                </p:cTn>
                              </p:par>
                            </p:childTnLst>
                          </p:cTn>
                        </p:par>
                        <p:par>
                          <p:cTn id="79" fill="hold">
                            <p:stCondLst>
                              <p:cond delay="500"/>
                            </p:stCondLst>
                            <p:childTnLst>
                              <p:par>
                                <p:cTn id="80" presetID="4" presetClass="entr" presetSubtype="16"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ox(in)">
                                      <p:cBhvr>
                                        <p:cTn id="82" dur="500"/>
                                        <p:tgtEl>
                                          <p:spTgt spid="25"/>
                                        </p:tgtEl>
                                      </p:cBhvr>
                                    </p:animEffect>
                                  </p:childTnLst>
                                </p:cTn>
                              </p:par>
                            </p:childTnLst>
                          </p:cTn>
                        </p:par>
                        <p:par>
                          <p:cTn id="83" fill="hold">
                            <p:stCondLst>
                              <p:cond delay="1000"/>
                            </p:stCondLst>
                            <p:childTnLst>
                              <p:par>
                                <p:cTn id="84" presetID="4" presetClass="entr" presetSubtype="16"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ox(in)">
                                      <p:cBhvr>
                                        <p:cTn id="86" dur="500"/>
                                        <p:tgtEl>
                                          <p:spTgt spid="22"/>
                                        </p:tgtEl>
                                      </p:cBhvr>
                                    </p:animEffect>
                                  </p:childTnLst>
                                </p:cTn>
                              </p:par>
                            </p:childTnLst>
                          </p:cTn>
                        </p:par>
                        <p:par>
                          <p:cTn id="87" fill="hold">
                            <p:stCondLst>
                              <p:cond delay="1500"/>
                            </p:stCondLst>
                            <p:childTnLst>
                              <p:par>
                                <p:cTn id="88" presetID="4" presetClass="entr" presetSubtype="16" fill="hold"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ox(in)">
                                      <p:cBhvr>
                                        <p:cTn id="90" dur="500"/>
                                        <p:tgtEl>
                                          <p:spTgt spid="24"/>
                                        </p:tgtEl>
                                      </p:cBhvr>
                                    </p:animEffect>
                                  </p:childTnLst>
                                </p:cTn>
                              </p:par>
                            </p:childTnLst>
                          </p:cTn>
                        </p:par>
                        <p:par>
                          <p:cTn id="91" fill="hold">
                            <p:stCondLst>
                              <p:cond delay="2000"/>
                            </p:stCondLst>
                            <p:childTnLst>
                              <p:par>
                                <p:cTn id="92" presetID="4" presetClass="entr" presetSubtype="16"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box(in)">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box(in)">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ox(in)">
                                      <p:cBhvr>
                                        <p:cTn id="104" dur="500"/>
                                        <p:tgtEl>
                                          <p:spTgt spid="28"/>
                                        </p:tgtEl>
                                      </p:cBhvr>
                                    </p:animEffect>
                                  </p:childTnLst>
                                </p:cTn>
                              </p:par>
                              <p:par>
                                <p:cTn id="105" presetID="4"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ox(in)">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2" grpId="0" animBg="1"/>
      <p:bldP spid="13" grpId="0" animBg="1"/>
      <p:bldP spid="14" grpId="0" animBg="1"/>
      <p:bldP spid="17" grpId="0" animBg="1"/>
      <p:bldP spid="21" grpId="0" animBg="1"/>
      <p:bldP spid="22" grpId="0" animBg="1"/>
      <p:bldP spid="23"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3657600" y="6400800"/>
            <a:ext cx="1905000" cy="457200"/>
          </a:xfrm>
          <a:noFill/>
        </p:spPr>
        <p:txBody>
          <a:bodyPr/>
          <a:lstStyle/>
          <a:p>
            <a:fld id="{CFB66401-3EA4-476F-B3E4-E355A15C11BA}" type="slidenum">
              <a:rPr lang="en-AU" smtClean="0">
                <a:solidFill>
                  <a:schemeClr val="tx1"/>
                </a:solidFill>
              </a:rPr>
              <a:pPr/>
              <a:t>34</a:t>
            </a:fld>
            <a:endParaRPr lang="en-AU" smtClean="0">
              <a:solidFill>
                <a:schemeClr val="tx1"/>
              </a:solidFill>
            </a:endParaRPr>
          </a:p>
        </p:txBody>
      </p:sp>
      <p:sp>
        <p:nvSpPr>
          <p:cNvPr id="3" name="Text Box 2"/>
          <p:cNvSpPr txBox="1">
            <a:spLocks noChangeArrowheads="1"/>
          </p:cNvSpPr>
          <p:nvPr/>
        </p:nvSpPr>
        <p:spPr bwMode="auto">
          <a:xfrm>
            <a:off x="4572000" y="4648200"/>
            <a:ext cx="4362450" cy="946150"/>
          </a:xfrm>
          <a:prstGeom prst="rect">
            <a:avLst/>
          </a:prstGeom>
          <a:noFill/>
          <a:ln w="38100">
            <a:noFill/>
            <a:miter lim="800000"/>
            <a:headEnd/>
            <a:tailEnd/>
          </a:ln>
        </p:spPr>
        <p:txBody>
          <a:bodyPr>
            <a:spAutoFit/>
          </a:bodyPr>
          <a:lstStyle/>
          <a:p>
            <a:pPr algn="ctr">
              <a:spcBef>
                <a:spcPct val="20000"/>
              </a:spcBef>
              <a:buFont typeface="Wingdings" pitchFamily="2" charset="2"/>
              <a:buNone/>
            </a:pPr>
            <a:r>
              <a:rPr lang="en-US" sz="2800" dirty="0">
                <a:latin typeface="Arial Narrow" pitchFamily="34" charset="0"/>
              </a:rPr>
              <a:t>E-mail - adohare@gmail.com</a:t>
            </a:r>
            <a:br>
              <a:rPr lang="en-US" sz="2800" dirty="0">
                <a:latin typeface="Arial Narrow" pitchFamily="34" charset="0"/>
              </a:rPr>
            </a:br>
            <a:r>
              <a:rPr lang="en-US" sz="2800" dirty="0">
                <a:latin typeface="Arial Narrow" pitchFamily="34" charset="0"/>
              </a:rPr>
              <a:t>Phone: 094250 30138</a:t>
            </a:r>
          </a:p>
        </p:txBody>
      </p:sp>
      <p:graphicFrame>
        <p:nvGraphicFramePr>
          <p:cNvPr id="4" name="Object 3"/>
          <p:cNvGraphicFramePr>
            <a:graphicFrameLocks noChangeAspect="1"/>
          </p:cNvGraphicFramePr>
          <p:nvPr/>
        </p:nvGraphicFramePr>
        <p:xfrm>
          <a:off x="762000" y="1219200"/>
          <a:ext cx="3860800" cy="5638800"/>
        </p:xfrm>
        <a:graphic>
          <a:graphicData uri="http://schemas.openxmlformats.org/presentationml/2006/ole">
            <p:oleObj spid="_x0000_s151554" name="Bitmap Image" r:id="rId3" imgW="3866667" imgH="5649114" progId="PBrush">
              <p:embed/>
            </p:oleObj>
          </a:graphicData>
        </a:graphic>
      </p:graphicFrame>
      <p:sp>
        <p:nvSpPr>
          <p:cNvPr id="5" name="Rectangle 4"/>
          <p:cNvSpPr>
            <a:spLocks noChangeArrowheads="1"/>
          </p:cNvSpPr>
          <p:nvPr/>
        </p:nvSpPr>
        <p:spPr bwMode="auto">
          <a:xfrm rot="-1591766">
            <a:off x="-322444" y="1513515"/>
            <a:ext cx="4867720" cy="584775"/>
          </a:xfrm>
          <a:prstGeom prst="rect">
            <a:avLst/>
          </a:prstGeom>
          <a:noFill/>
          <a:ln w="38100">
            <a:noFill/>
            <a:miter lim="800000"/>
            <a:headEnd/>
            <a:tailEnd/>
          </a:ln>
        </p:spPr>
        <p:txBody>
          <a:bodyPr wrap="square">
            <a:spAutoFit/>
          </a:bodyPr>
          <a:lstStyle/>
          <a:p>
            <a:pPr algn="ctr" eaLnBrk="0" hangingPunct="0"/>
            <a:r>
              <a:rPr lang="en-US" sz="3200" b="1" dirty="0"/>
              <a:t>This  </a:t>
            </a:r>
            <a:r>
              <a:rPr lang="en-US" sz="3200" b="1" dirty="0">
                <a:solidFill>
                  <a:schemeClr val="bg1"/>
                </a:solidFill>
              </a:rPr>
              <a:t>happens only in </a:t>
            </a:r>
            <a:r>
              <a:rPr lang="en-US" sz="3200" b="1" dirty="0"/>
              <a:t>India</a:t>
            </a:r>
          </a:p>
        </p:txBody>
      </p:sp>
      <p:sp>
        <p:nvSpPr>
          <p:cNvPr id="6" name="Text Box 5"/>
          <p:cNvSpPr txBox="1">
            <a:spLocks noChangeArrowheads="1"/>
          </p:cNvSpPr>
          <p:nvPr/>
        </p:nvSpPr>
        <p:spPr bwMode="auto">
          <a:xfrm>
            <a:off x="5546725" y="3541713"/>
            <a:ext cx="184731" cy="369332"/>
          </a:xfrm>
          <a:prstGeom prst="rect">
            <a:avLst/>
          </a:prstGeom>
          <a:noFill/>
          <a:ln w="38100">
            <a:noFill/>
            <a:miter lim="800000"/>
            <a:headEnd/>
            <a:tailEnd/>
          </a:ln>
        </p:spPr>
        <p:txBody>
          <a:bodyPr wrap="none">
            <a:spAutoFit/>
          </a:bodyPr>
          <a:lstStyle/>
          <a:p>
            <a:endParaRPr lang="en-US">
              <a:latin typeface="Arial Narrow" pitchFamily="34" charset="0"/>
            </a:endParaRPr>
          </a:p>
        </p:txBody>
      </p:sp>
      <p:sp>
        <p:nvSpPr>
          <p:cNvPr id="7" name="WordArt 6" descr="indiaflag"/>
          <p:cNvSpPr>
            <a:spLocks noChangeArrowheads="1" noChangeShapeType="1" noTextEdit="1"/>
          </p:cNvSpPr>
          <p:nvPr/>
        </p:nvSpPr>
        <p:spPr bwMode="auto">
          <a:xfrm rot="-1204974">
            <a:off x="5029200" y="2133600"/>
            <a:ext cx="3733800" cy="1192213"/>
          </a:xfrm>
          <a:prstGeom prst="rect">
            <a:avLst/>
          </a:prstGeom>
        </p:spPr>
        <p:txBody>
          <a:bodyPr wrap="none" fromWordArt="1">
            <a:prstTxWarp prst="textPlain">
              <a:avLst>
                <a:gd name="adj" fmla="val 50000"/>
              </a:avLst>
            </a:prstTxWarp>
          </a:bodyPr>
          <a:lstStyle/>
          <a:p>
            <a:pPr algn="ctr"/>
            <a:r>
              <a:rPr lang="en-US" sz="3600" b="1" i="1" kern="10">
                <a:ln w="12700">
                  <a:solidFill>
                    <a:srgbClr val="EAEAEA"/>
                  </a:solidFill>
                  <a:round/>
                  <a:headEnd/>
                  <a:tailEnd/>
                </a:ln>
                <a:effectLst>
                  <a:outerShdw dist="35921" dir="2700000" sy="50000" kx="2115830" algn="bl" rotWithShape="0">
                    <a:srgbClr val="C0C0C0"/>
                  </a:outerShdw>
                </a:effectLst>
                <a:latin typeface="Arabian"/>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4"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4"/>
          <p:cNvSpPr>
            <a:spLocks noChangeArrowheads="1"/>
          </p:cNvSpPr>
          <p:nvPr/>
        </p:nvSpPr>
        <p:spPr bwMode="auto">
          <a:xfrm>
            <a:off x="762000" y="381000"/>
            <a:ext cx="7772400" cy="1981200"/>
          </a:xfrm>
          <a:prstGeom prst="rect">
            <a:avLst/>
          </a:prstGeom>
          <a:noFill/>
          <a:ln w="9525">
            <a:noFill/>
            <a:miter lim="800000"/>
            <a:headEnd/>
            <a:tailEnd/>
          </a:ln>
        </p:spPr>
        <p:txBody>
          <a:bodyPr anchor="ctr"/>
          <a:lstStyle/>
          <a:p>
            <a:r>
              <a:rPr lang="en-US" sz="3200" b="1" u="sng">
                <a:latin typeface="Arial Narrow" pitchFamily="34" charset="0"/>
              </a:rPr>
              <a:t>How Do Computers Communicate …</a:t>
            </a:r>
            <a:br>
              <a:rPr lang="en-US" sz="3200" b="1" u="sng">
                <a:latin typeface="Arial Narrow" pitchFamily="34" charset="0"/>
              </a:rPr>
            </a:br>
            <a:r>
              <a:rPr lang="en-US" sz="3200" b="1" u="sng">
                <a:latin typeface="Arial Narrow" pitchFamily="34" charset="0"/>
              </a:rPr>
              <a:t>OSI Model</a:t>
            </a:r>
          </a:p>
        </p:txBody>
      </p:sp>
      <p:pic>
        <p:nvPicPr>
          <p:cNvPr id="51204" name="Picture 5" descr="j0178196"/>
          <p:cNvPicPr>
            <a:picLocks noChangeAspect="1" noChangeArrowheads="1" noCrop="1"/>
          </p:cNvPicPr>
          <p:nvPr/>
        </p:nvPicPr>
        <p:blipFill>
          <a:blip r:embed="rId2" cstate="print"/>
          <a:srcRect/>
          <a:stretch>
            <a:fillRect/>
          </a:stretch>
        </p:blipFill>
        <p:spPr bwMode="auto">
          <a:xfrm>
            <a:off x="381000" y="2667000"/>
            <a:ext cx="2133600" cy="2024063"/>
          </a:xfrm>
          <a:prstGeom prst="rect">
            <a:avLst/>
          </a:prstGeom>
          <a:noFill/>
          <a:ln w="9525">
            <a:noFill/>
            <a:miter lim="800000"/>
            <a:headEnd/>
            <a:tailEnd/>
          </a:ln>
        </p:spPr>
      </p:pic>
      <p:pic>
        <p:nvPicPr>
          <p:cNvPr id="51205" name="Picture 6" descr="j0178197"/>
          <p:cNvPicPr>
            <a:picLocks noChangeAspect="1" noChangeArrowheads="1" noCrop="1"/>
          </p:cNvPicPr>
          <p:nvPr/>
        </p:nvPicPr>
        <p:blipFill>
          <a:blip r:embed="rId3" cstate="print"/>
          <a:srcRect/>
          <a:stretch>
            <a:fillRect/>
          </a:stretch>
        </p:blipFill>
        <p:spPr bwMode="auto">
          <a:xfrm flipH="1">
            <a:off x="6781800" y="2590800"/>
            <a:ext cx="1809750" cy="1887538"/>
          </a:xfrm>
          <a:prstGeom prst="rect">
            <a:avLst/>
          </a:prstGeom>
          <a:noFill/>
          <a:ln w="9525">
            <a:noFill/>
            <a:miter lim="800000"/>
            <a:headEnd/>
            <a:tailEnd/>
          </a:ln>
        </p:spPr>
      </p:pic>
      <p:grpSp>
        <p:nvGrpSpPr>
          <p:cNvPr id="2" name="Group 7"/>
          <p:cNvGrpSpPr>
            <a:grpSpLocks/>
          </p:cNvGrpSpPr>
          <p:nvPr/>
        </p:nvGrpSpPr>
        <p:grpSpPr bwMode="auto">
          <a:xfrm>
            <a:off x="2514600" y="3810000"/>
            <a:ext cx="914400" cy="304800"/>
            <a:chOff x="1920" y="2400"/>
            <a:chExt cx="576" cy="192"/>
          </a:xfrm>
        </p:grpSpPr>
        <p:sp>
          <p:nvSpPr>
            <p:cNvPr id="51244" name="AutoShape 8"/>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45" name="AutoShape 9"/>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6" name="AutoShape 10"/>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3" name="Group 11"/>
          <p:cNvGrpSpPr>
            <a:grpSpLocks/>
          </p:cNvGrpSpPr>
          <p:nvPr/>
        </p:nvGrpSpPr>
        <p:grpSpPr bwMode="auto">
          <a:xfrm>
            <a:off x="3505200" y="3810000"/>
            <a:ext cx="914400" cy="304800"/>
            <a:chOff x="1920" y="2400"/>
            <a:chExt cx="576" cy="192"/>
          </a:xfrm>
        </p:grpSpPr>
        <p:sp>
          <p:nvSpPr>
            <p:cNvPr id="51241" name="AutoShape 12"/>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42" name="AutoShape 13"/>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3" name="AutoShape 14"/>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4" name="Group 15"/>
          <p:cNvGrpSpPr>
            <a:grpSpLocks/>
          </p:cNvGrpSpPr>
          <p:nvPr/>
        </p:nvGrpSpPr>
        <p:grpSpPr bwMode="auto">
          <a:xfrm>
            <a:off x="4495800" y="3810000"/>
            <a:ext cx="914400" cy="304800"/>
            <a:chOff x="1920" y="2400"/>
            <a:chExt cx="576" cy="192"/>
          </a:xfrm>
        </p:grpSpPr>
        <p:sp>
          <p:nvSpPr>
            <p:cNvPr id="51238" name="AutoShape 16"/>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9" name="AutoShape 17"/>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40" name="AutoShape 18"/>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5" name="Group 19"/>
          <p:cNvGrpSpPr>
            <a:grpSpLocks/>
          </p:cNvGrpSpPr>
          <p:nvPr/>
        </p:nvGrpSpPr>
        <p:grpSpPr bwMode="auto">
          <a:xfrm>
            <a:off x="5486400" y="3810000"/>
            <a:ext cx="914400" cy="304800"/>
            <a:chOff x="1920" y="2400"/>
            <a:chExt cx="576" cy="192"/>
          </a:xfrm>
        </p:grpSpPr>
        <p:sp>
          <p:nvSpPr>
            <p:cNvPr id="51235" name="AutoShape 20"/>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6" name="AutoShape 21"/>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37" name="AutoShape 22"/>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6" name="Group 23"/>
          <p:cNvGrpSpPr>
            <a:grpSpLocks/>
          </p:cNvGrpSpPr>
          <p:nvPr/>
        </p:nvGrpSpPr>
        <p:grpSpPr bwMode="auto">
          <a:xfrm>
            <a:off x="6477000" y="3810000"/>
            <a:ext cx="914400" cy="304800"/>
            <a:chOff x="1920" y="2400"/>
            <a:chExt cx="576" cy="192"/>
          </a:xfrm>
        </p:grpSpPr>
        <p:sp>
          <p:nvSpPr>
            <p:cNvPr id="51232" name="AutoShape 24"/>
            <p:cNvSpPr>
              <a:spLocks noChangeArrowheads="1"/>
            </p:cNvSpPr>
            <p:nvPr/>
          </p:nvSpPr>
          <p:spPr bwMode="auto">
            <a:xfrm>
              <a:off x="1920" y="2400"/>
              <a:ext cx="576" cy="192"/>
            </a:xfrm>
            <a:prstGeom prst="roundRect">
              <a:avLst>
                <a:gd name="adj" fmla="val 16667"/>
              </a:avLst>
            </a:prstGeom>
            <a:solidFill>
              <a:srgbClr val="FFFF00"/>
            </a:solidFill>
            <a:ln w="9525">
              <a:solidFill>
                <a:schemeClr val="tx1"/>
              </a:solidFill>
              <a:round/>
              <a:headEnd/>
              <a:tailEnd/>
            </a:ln>
          </p:spPr>
          <p:txBody>
            <a:bodyPr wrap="none" anchor="ctr"/>
            <a:lstStyle/>
            <a:p>
              <a:endParaRPr lang="en-US" sz="3200" b="1" u="sng"/>
            </a:p>
          </p:txBody>
        </p:sp>
        <p:sp>
          <p:nvSpPr>
            <p:cNvPr id="51233" name="AutoShape 25"/>
            <p:cNvSpPr>
              <a:spLocks noChangeArrowheads="1"/>
            </p:cNvSpPr>
            <p:nvPr/>
          </p:nvSpPr>
          <p:spPr bwMode="auto">
            <a:xfrm>
              <a:off x="240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sp>
          <p:nvSpPr>
            <p:cNvPr id="51234" name="AutoShape 26"/>
            <p:cNvSpPr>
              <a:spLocks noChangeArrowheads="1"/>
            </p:cNvSpPr>
            <p:nvPr/>
          </p:nvSpPr>
          <p:spPr bwMode="auto">
            <a:xfrm>
              <a:off x="192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grpSp>
      <p:grpSp>
        <p:nvGrpSpPr>
          <p:cNvPr id="7" name="Group 27"/>
          <p:cNvGrpSpPr>
            <a:grpSpLocks/>
          </p:cNvGrpSpPr>
          <p:nvPr/>
        </p:nvGrpSpPr>
        <p:grpSpPr bwMode="auto">
          <a:xfrm>
            <a:off x="6477000" y="3810000"/>
            <a:ext cx="914400" cy="304800"/>
            <a:chOff x="1920" y="2400"/>
            <a:chExt cx="576" cy="192"/>
          </a:xfrm>
        </p:grpSpPr>
        <p:sp>
          <p:nvSpPr>
            <p:cNvPr id="51229" name="AutoShape 28"/>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30" name="AutoShape 29"/>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31" name="AutoShape 30"/>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8" name="Group 31"/>
          <p:cNvGrpSpPr>
            <a:grpSpLocks/>
          </p:cNvGrpSpPr>
          <p:nvPr/>
        </p:nvGrpSpPr>
        <p:grpSpPr bwMode="auto">
          <a:xfrm>
            <a:off x="5486400" y="3810000"/>
            <a:ext cx="914400" cy="304800"/>
            <a:chOff x="1920" y="2400"/>
            <a:chExt cx="576" cy="192"/>
          </a:xfrm>
        </p:grpSpPr>
        <p:sp>
          <p:nvSpPr>
            <p:cNvPr id="51226" name="AutoShape 32"/>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7" name="AutoShape 33"/>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8" name="AutoShape 34"/>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9" name="Group 35"/>
          <p:cNvGrpSpPr>
            <a:grpSpLocks/>
          </p:cNvGrpSpPr>
          <p:nvPr/>
        </p:nvGrpSpPr>
        <p:grpSpPr bwMode="auto">
          <a:xfrm>
            <a:off x="4495800" y="3810000"/>
            <a:ext cx="914400" cy="304800"/>
            <a:chOff x="1920" y="2400"/>
            <a:chExt cx="576" cy="192"/>
          </a:xfrm>
        </p:grpSpPr>
        <p:sp>
          <p:nvSpPr>
            <p:cNvPr id="51223" name="AutoShape 36"/>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4" name="AutoShape 37"/>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5" name="AutoShape 38"/>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10" name="Group 39"/>
          <p:cNvGrpSpPr>
            <a:grpSpLocks/>
          </p:cNvGrpSpPr>
          <p:nvPr/>
        </p:nvGrpSpPr>
        <p:grpSpPr bwMode="auto">
          <a:xfrm>
            <a:off x="3505200" y="3810000"/>
            <a:ext cx="914400" cy="304800"/>
            <a:chOff x="1920" y="2400"/>
            <a:chExt cx="576" cy="192"/>
          </a:xfrm>
        </p:grpSpPr>
        <p:sp>
          <p:nvSpPr>
            <p:cNvPr id="51220" name="AutoShape 40"/>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21" name="AutoShape 41"/>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22" name="AutoShape 42"/>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grpSp>
        <p:nvGrpSpPr>
          <p:cNvPr id="11" name="Group 43"/>
          <p:cNvGrpSpPr>
            <a:grpSpLocks/>
          </p:cNvGrpSpPr>
          <p:nvPr/>
        </p:nvGrpSpPr>
        <p:grpSpPr bwMode="auto">
          <a:xfrm>
            <a:off x="2514600" y="3810000"/>
            <a:ext cx="914400" cy="304800"/>
            <a:chOff x="1920" y="2400"/>
            <a:chExt cx="576" cy="192"/>
          </a:xfrm>
        </p:grpSpPr>
        <p:sp>
          <p:nvSpPr>
            <p:cNvPr id="51217" name="AutoShape 44"/>
            <p:cNvSpPr>
              <a:spLocks noChangeArrowheads="1"/>
            </p:cNvSpPr>
            <p:nvPr/>
          </p:nvSpPr>
          <p:spPr bwMode="auto">
            <a:xfrm>
              <a:off x="1920" y="2400"/>
              <a:ext cx="576" cy="192"/>
            </a:xfrm>
            <a:prstGeom prst="roundRect">
              <a:avLst>
                <a:gd name="adj" fmla="val 16667"/>
              </a:avLst>
            </a:prstGeom>
            <a:solidFill>
              <a:schemeClr val="accent1"/>
            </a:solidFill>
            <a:ln w="9525">
              <a:solidFill>
                <a:schemeClr val="tx1"/>
              </a:solidFill>
              <a:round/>
              <a:headEnd/>
              <a:tailEnd/>
            </a:ln>
          </p:spPr>
          <p:txBody>
            <a:bodyPr wrap="none" anchor="ctr"/>
            <a:lstStyle/>
            <a:p>
              <a:endParaRPr lang="en-US" sz="3200" b="1" u="sng"/>
            </a:p>
          </p:txBody>
        </p:sp>
        <p:sp>
          <p:nvSpPr>
            <p:cNvPr id="51218" name="AutoShape 45"/>
            <p:cNvSpPr>
              <a:spLocks noChangeArrowheads="1"/>
            </p:cNvSpPr>
            <p:nvPr/>
          </p:nvSpPr>
          <p:spPr bwMode="auto">
            <a:xfrm>
              <a:off x="2400" y="2400"/>
              <a:ext cx="96" cy="192"/>
            </a:xfrm>
            <a:prstGeom prst="roundRect">
              <a:avLst>
                <a:gd name="adj" fmla="val 16667"/>
              </a:avLst>
            </a:prstGeom>
            <a:solidFill>
              <a:srgbClr val="FF0000"/>
            </a:solidFill>
            <a:ln w="9525">
              <a:solidFill>
                <a:schemeClr val="tx1"/>
              </a:solidFill>
              <a:round/>
              <a:headEnd/>
              <a:tailEnd/>
            </a:ln>
          </p:spPr>
          <p:txBody>
            <a:bodyPr wrap="none" anchor="ctr"/>
            <a:lstStyle/>
            <a:p>
              <a:endParaRPr lang="en-US" sz="3200" b="1" u="sng"/>
            </a:p>
          </p:txBody>
        </p:sp>
        <p:sp>
          <p:nvSpPr>
            <p:cNvPr id="51219" name="AutoShape 46"/>
            <p:cNvSpPr>
              <a:spLocks noChangeArrowheads="1"/>
            </p:cNvSpPr>
            <p:nvPr/>
          </p:nvSpPr>
          <p:spPr bwMode="auto">
            <a:xfrm>
              <a:off x="1920" y="2400"/>
              <a:ext cx="96" cy="192"/>
            </a:xfrm>
            <a:prstGeom prst="roundRect">
              <a:avLst>
                <a:gd name="adj" fmla="val 16667"/>
              </a:avLst>
            </a:prstGeom>
            <a:solidFill>
              <a:srgbClr val="00FF00"/>
            </a:solidFill>
            <a:ln w="9525">
              <a:solidFill>
                <a:schemeClr val="tx1"/>
              </a:solidFill>
              <a:round/>
              <a:headEnd/>
              <a:tailEnd/>
            </a:ln>
          </p:spPr>
          <p:txBody>
            <a:bodyPr wrap="none" anchor="ctr"/>
            <a:lstStyle/>
            <a:p>
              <a:endParaRPr lang="en-US" sz="3200" b="1" u="sng"/>
            </a:p>
          </p:txBody>
        </p:sp>
      </p:grpSp>
      <p:sp>
        <p:nvSpPr>
          <p:cNvPr id="521263" name="Text Box 47"/>
          <p:cNvSpPr txBox="1">
            <a:spLocks noChangeArrowheads="1"/>
          </p:cNvSpPr>
          <p:nvPr/>
        </p:nvSpPr>
        <p:spPr bwMode="auto">
          <a:xfrm>
            <a:off x="3962400" y="2711450"/>
            <a:ext cx="1356462" cy="2646878"/>
          </a:xfrm>
          <a:prstGeom prst="rect">
            <a:avLst/>
          </a:prstGeom>
          <a:noFill/>
          <a:ln w="9525">
            <a:noFill/>
            <a:miter lim="800000"/>
            <a:headEnd/>
            <a:tailEnd/>
          </a:ln>
        </p:spPr>
        <p:txBody>
          <a:bodyPr wrap="none">
            <a:spAutoFit/>
          </a:bodyPr>
          <a:lstStyle/>
          <a:p>
            <a:r>
              <a:rPr lang="en-US" sz="16600" b="1" dirty="0"/>
              <a:t>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7" fill="hold">
                            <p:stCondLst>
                              <p:cond delay="1500"/>
                            </p:stCondLst>
                            <p:childTnLst>
                              <p:par>
                                <p:cTn id="18" presetID="4"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21" fill="hold">
                            <p:stCondLst>
                              <p:cond delay="2000"/>
                            </p:stCondLst>
                            <p:childTnLst>
                              <p:par>
                                <p:cTn id="22" presetID="4" presetClass="entr" presetSubtype="16"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30" fill="hold">
                            <p:stCondLst>
                              <p:cond delay="500"/>
                            </p:stCondLst>
                            <p:childTnLst>
                              <p:par>
                                <p:cTn id="31" presetID="4"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34" fill="hold">
                            <p:stCondLst>
                              <p:cond delay="1000"/>
                            </p:stCondLst>
                            <p:childTnLst>
                              <p:par>
                                <p:cTn id="35" presetID="4"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38" fill="hold">
                            <p:stCondLst>
                              <p:cond delay="1500"/>
                            </p:stCondLst>
                            <p:childTnLst>
                              <p:par>
                                <p:cTn id="39" presetID="4" presetClass="entr" presetSubtype="16" fill="hold" nodeType="after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42" fill="hold">
                            <p:stCondLst>
                              <p:cond delay="2500"/>
                            </p:stCondLst>
                            <p:childTnLst>
                              <p:par>
                                <p:cTn id="43" presetID="4" presetClass="entr" presetSubtype="16" fill="hold" nodeType="afterEffect">
                                  <p:stCondLst>
                                    <p:cond delay="50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46" fill="hold">
                            <p:stCondLst>
                              <p:cond delay="3500"/>
                            </p:stCondLst>
                            <p:childTnLst>
                              <p:par>
                                <p:cTn id="47" presetID="4" presetClass="entr" presetSubtype="16" fill="hold" grpId="0" nodeType="afterEffect">
                                  <p:stCondLst>
                                    <p:cond delay="500"/>
                                  </p:stCondLst>
                                  <p:childTnLst>
                                    <p:set>
                                      <p:cBhvr>
                                        <p:cTn id="48" dur="1" fill="hold">
                                          <p:stCondLst>
                                            <p:cond delay="0"/>
                                          </p:stCondLst>
                                        </p:cTn>
                                        <p:tgtEl>
                                          <p:spTgt spid="521263"/>
                                        </p:tgtEl>
                                        <p:attrNameLst>
                                          <p:attrName>style.visibility</p:attrName>
                                        </p:attrNameLst>
                                      </p:cBhvr>
                                      <p:to>
                                        <p:strVal val="visible"/>
                                      </p:to>
                                    </p:set>
                                    <p:animEffect transition="in" filter="box(in)">
                                      <p:cBhvr>
                                        <p:cTn id="49" dur="500"/>
                                        <p:tgtEl>
                                          <p:spTgt spid="52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pPr algn="l" eaLnBrk="1" hangingPunct="1"/>
            <a:r>
              <a:rPr lang="en-US" sz="3200" b="1" u="sng" dirty="0" smtClean="0">
                <a:latin typeface="Arial Narrow" pitchFamily="34" charset="0"/>
              </a:rPr>
              <a:t>Packet Switching</a:t>
            </a:r>
          </a:p>
        </p:txBody>
      </p:sp>
      <p:sp>
        <p:nvSpPr>
          <p:cNvPr id="52228" name="computr3"/>
          <p:cNvSpPr>
            <a:spLocks noEditPoints="1" noChangeArrowheads="1"/>
          </p:cNvSpPr>
          <p:nvPr/>
        </p:nvSpPr>
        <p:spPr bwMode="auto">
          <a:xfrm>
            <a:off x="7162800" y="4495800"/>
            <a:ext cx="1295400" cy="10668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100000">
                <a:srgbClr val="FFFF00"/>
              </a:gs>
            </a:gsLst>
            <a:path path="rect">
              <a:fillToRect l="50000" t="50000" r="50000" b="50000"/>
            </a:path>
          </a:gradFill>
          <a:ln w="9525">
            <a:solidFill>
              <a:srgbClr val="000000"/>
            </a:solidFill>
            <a:miter lim="800000"/>
            <a:headEnd/>
            <a:tailEnd/>
          </a:ln>
        </p:spPr>
        <p:txBody>
          <a:bodyPr/>
          <a:lstStyle/>
          <a:p>
            <a:endParaRPr lang="en-US"/>
          </a:p>
        </p:txBody>
      </p:sp>
      <p:sp>
        <p:nvSpPr>
          <p:cNvPr id="52229" name="computr2"/>
          <p:cNvSpPr>
            <a:spLocks noEditPoints="1" noChangeArrowheads="1"/>
          </p:cNvSpPr>
          <p:nvPr/>
        </p:nvSpPr>
        <p:spPr bwMode="auto">
          <a:xfrm>
            <a:off x="762000" y="2514600"/>
            <a:ext cx="1143000" cy="10668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rgbClr val="FFFFFF"/>
              </a:gs>
              <a:gs pos="100000">
                <a:srgbClr val="00FF00"/>
              </a:gs>
            </a:gsLst>
            <a:path path="rect">
              <a:fillToRect l="50000" t="50000" r="50000" b="50000"/>
            </a:path>
          </a:gradFill>
          <a:ln w="9525">
            <a:solidFill>
              <a:srgbClr val="000000"/>
            </a:solidFill>
            <a:miter lim="800000"/>
            <a:headEnd/>
            <a:tailEnd/>
          </a:ln>
        </p:spPr>
        <p:txBody>
          <a:bodyPr/>
          <a:lstStyle/>
          <a:p>
            <a:endParaRPr lang="en-US"/>
          </a:p>
        </p:txBody>
      </p:sp>
      <p:cxnSp>
        <p:nvCxnSpPr>
          <p:cNvPr id="491525" name="AutoShape 5"/>
          <p:cNvCxnSpPr>
            <a:cxnSpLocks noChangeShapeType="1"/>
            <a:stCxn id="52229" idx="7"/>
            <a:endCxn id="52228" idx="0"/>
          </p:cNvCxnSpPr>
          <p:nvPr/>
        </p:nvCxnSpPr>
        <p:spPr bwMode="auto">
          <a:xfrm>
            <a:off x="1679575" y="2801938"/>
            <a:ext cx="5483225" cy="2227262"/>
          </a:xfrm>
          <a:prstGeom prst="bentConnector3">
            <a:avLst>
              <a:gd name="adj1" fmla="val 52056"/>
            </a:avLst>
          </a:prstGeom>
          <a:noFill/>
          <a:ln w="38100">
            <a:solidFill>
              <a:srgbClr val="FF0000"/>
            </a:solidFill>
            <a:miter lim="800000"/>
            <a:headEnd/>
            <a:tailEnd type="triangle" w="med" len="med"/>
          </a:ln>
        </p:spPr>
      </p:cxnSp>
      <p:sp>
        <p:nvSpPr>
          <p:cNvPr id="491526" name="Rectangle 6"/>
          <p:cNvSpPr>
            <a:spLocks noChangeArrowheads="1"/>
          </p:cNvSpPr>
          <p:nvPr/>
        </p:nvSpPr>
        <p:spPr bwMode="auto">
          <a:xfrm>
            <a:off x="2057400" y="1905000"/>
            <a:ext cx="1828800" cy="3200400"/>
          </a:xfrm>
          <a:prstGeom prst="rect">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1001010101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p:txBody>
      </p:sp>
      <p:grpSp>
        <p:nvGrpSpPr>
          <p:cNvPr id="2" name="Group 7"/>
          <p:cNvGrpSpPr>
            <a:grpSpLocks/>
          </p:cNvGrpSpPr>
          <p:nvPr/>
        </p:nvGrpSpPr>
        <p:grpSpPr bwMode="auto">
          <a:xfrm>
            <a:off x="2057400" y="1905000"/>
            <a:ext cx="1828800" cy="3200400"/>
            <a:chOff x="1440" y="768"/>
            <a:chExt cx="1152" cy="2016"/>
          </a:xfrm>
        </p:grpSpPr>
        <p:sp>
          <p:nvSpPr>
            <p:cNvPr id="52349" name="Rectangle 8"/>
            <p:cNvSpPr>
              <a:spLocks noChangeArrowheads="1"/>
            </p:cNvSpPr>
            <p:nvPr/>
          </p:nvSpPr>
          <p:spPr bwMode="auto">
            <a:xfrm>
              <a:off x="1440"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0" name="Rectangle 9"/>
            <p:cNvSpPr>
              <a:spLocks noChangeArrowheads="1"/>
            </p:cNvSpPr>
            <p:nvPr/>
          </p:nvSpPr>
          <p:spPr bwMode="auto">
            <a:xfrm>
              <a:off x="1824"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1" name="Rectangle 10"/>
            <p:cNvSpPr>
              <a:spLocks noChangeArrowheads="1"/>
            </p:cNvSpPr>
            <p:nvPr/>
          </p:nvSpPr>
          <p:spPr bwMode="auto">
            <a:xfrm>
              <a:off x="2208"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2" name="Rectangle 11"/>
            <p:cNvSpPr>
              <a:spLocks noChangeArrowheads="1"/>
            </p:cNvSpPr>
            <p:nvPr/>
          </p:nvSpPr>
          <p:spPr bwMode="auto">
            <a:xfrm>
              <a:off x="1440"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3" name="Rectangle 12"/>
            <p:cNvSpPr>
              <a:spLocks noChangeArrowheads="1"/>
            </p:cNvSpPr>
            <p:nvPr/>
          </p:nvSpPr>
          <p:spPr bwMode="auto">
            <a:xfrm>
              <a:off x="1824"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4" name="Rectangle 13"/>
            <p:cNvSpPr>
              <a:spLocks noChangeArrowheads="1"/>
            </p:cNvSpPr>
            <p:nvPr/>
          </p:nvSpPr>
          <p:spPr bwMode="auto">
            <a:xfrm>
              <a:off x="2208"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5" name="Rectangle 14"/>
            <p:cNvSpPr>
              <a:spLocks noChangeArrowheads="1"/>
            </p:cNvSpPr>
            <p:nvPr/>
          </p:nvSpPr>
          <p:spPr bwMode="auto">
            <a:xfrm>
              <a:off x="1440"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6" name="Rectangle 15"/>
            <p:cNvSpPr>
              <a:spLocks noChangeArrowheads="1"/>
            </p:cNvSpPr>
            <p:nvPr/>
          </p:nvSpPr>
          <p:spPr bwMode="auto">
            <a:xfrm>
              <a:off x="1824"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7" name="Rectangle 16"/>
            <p:cNvSpPr>
              <a:spLocks noChangeArrowheads="1"/>
            </p:cNvSpPr>
            <p:nvPr/>
          </p:nvSpPr>
          <p:spPr bwMode="auto">
            <a:xfrm>
              <a:off x="2208"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8" name="Rectangle 17"/>
            <p:cNvSpPr>
              <a:spLocks noChangeArrowheads="1"/>
            </p:cNvSpPr>
            <p:nvPr/>
          </p:nvSpPr>
          <p:spPr bwMode="auto">
            <a:xfrm>
              <a:off x="1440"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59" name="Rectangle 18"/>
            <p:cNvSpPr>
              <a:spLocks noChangeArrowheads="1"/>
            </p:cNvSpPr>
            <p:nvPr/>
          </p:nvSpPr>
          <p:spPr bwMode="auto">
            <a:xfrm>
              <a:off x="1824"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0" name="Rectangle 19"/>
            <p:cNvSpPr>
              <a:spLocks noChangeArrowheads="1"/>
            </p:cNvSpPr>
            <p:nvPr/>
          </p:nvSpPr>
          <p:spPr bwMode="auto">
            <a:xfrm>
              <a:off x="2208"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1" name="Rectangle 20"/>
            <p:cNvSpPr>
              <a:spLocks noChangeArrowheads="1"/>
            </p:cNvSpPr>
            <p:nvPr/>
          </p:nvSpPr>
          <p:spPr bwMode="auto">
            <a:xfrm>
              <a:off x="1440"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2" name="Rectangle 21"/>
            <p:cNvSpPr>
              <a:spLocks noChangeArrowheads="1"/>
            </p:cNvSpPr>
            <p:nvPr/>
          </p:nvSpPr>
          <p:spPr bwMode="auto">
            <a:xfrm>
              <a:off x="1824"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3" name="Rectangle 22"/>
            <p:cNvSpPr>
              <a:spLocks noChangeArrowheads="1"/>
            </p:cNvSpPr>
            <p:nvPr/>
          </p:nvSpPr>
          <p:spPr bwMode="auto">
            <a:xfrm>
              <a:off x="2208"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4" name="Rectangle 23"/>
            <p:cNvSpPr>
              <a:spLocks noChangeArrowheads="1"/>
            </p:cNvSpPr>
            <p:nvPr/>
          </p:nvSpPr>
          <p:spPr bwMode="auto">
            <a:xfrm>
              <a:off x="144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5" name="Rectangle 24"/>
            <p:cNvSpPr>
              <a:spLocks noChangeArrowheads="1"/>
            </p:cNvSpPr>
            <p:nvPr/>
          </p:nvSpPr>
          <p:spPr bwMode="auto">
            <a:xfrm>
              <a:off x="182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66" name="Rectangle 25"/>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3" name="Group 26"/>
          <p:cNvGrpSpPr>
            <a:grpSpLocks/>
          </p:cNvGrpSpPr>
          <p:nvPr/>
        </p:nvGrpSpPr>
        <p:grpSpPr bwMode="auto">
          <a:xfrm>
            <a:off x="2057400" y="1905000"/>
            <a:ext cx="1828800" cy="3200400"/>
            <a:chOff x="2208" y="576"/>
            <a:chExt cx="1536" cy="3360"/>
          </a:xfrm>
        </p:grpSpPr>
        <p:sp>
          <p:nvSpPr>
            <p:cNvPr id="52313" name="Rectangle 27"/>
            <p:cNvSpPr>
              <a:spLocks noChangeArrowheads="1"/>
            </p:cNvSpPr>
            <p:nvPr/>
          </p:nvSpPr>
          <p:spPr bwMode="auto">
            <a:xfrm>
              <a:off x="2208"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4" name="Rectangle 28"/>
            <p:cNvSpPr>
              <a:spLocks noChangeArrowheads="1"/>
            </p:cNvSpPr>
            <p:nvPr/>
          </p:nvSpPr>
          <p:spPr bwMode="auto">
            <a:xfrm>
              <a:off x="2784"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5" name="Rectangle 29"/>
            <p:cNvSpPr>
              <a:spLocks noChangeArrowheads="1"/>
            </p:cNvSpPr>
            <p:nvPr/>
          </p:nvSpPr>
          <p:spPr bwMode="auto">
            <a:xfrm>
              <a:off x="3360" y="72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6" name="Rectangle 30"/>
            <p:cNvSpPr>
              <a:spLocks noChangeArrowheads="1"/>
            </p:cNvSpPr>
            <p:nvPr/>
          </p:nvSpPr>
          <p:spPr bwMode="auto">
            <a:xfrm>
              <a:off x="2208"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7" name="Rectangle 31"/>
            <p:cNvSpPr>
              <a:spLocks noChangeArrowheads="1"/>
            </p:cNvSpPr>
            <p:nvPr/>
          </p:nvSpPr>
          <p:spPr bwMode="auto">
            <a:xfrm>
              <a:off x="2784"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8" name="Rectangle 32"/>
            <p:cNvSpPr>
              <a:spLocks noChangeArrowheads="1"/>
            </p:cNvSpPr>
            <p:nvPr/>
          </p:nvSpPr>
          <p:spPr bwMode="auto">
            <a:xfrm>
              <a:off x="3360" y="57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9" name="Rectangle 33"/>
            <p:cNvSpPr>
              <a:spLocks noChangeArrowheads="1"/>
            </p:cNvSpPr>
            <p:nvPr/>
          </p:nvSpPr>
          <p:spPr bwMode="auto">
            <a:xfrm>
              <a:off x="2208"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0" name="Rectangle 34"/>
            <p:cNvSpPr>
              <a:spLocks noChangeArrowheads="1"/>
            </p:cNvSpPr>
            <p:nvPr/>
          </p:nvSpPr>
          <p:spPr bwMode="auto">
            <a:xfrm>
              <a:off x="2784"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1" name="Rectangle 35"/>
            <p:cNvSpPr>
              <a:spLocks noChangeArrowheads="1"/>
            </p:cNvSpPr>
            <p:nvPr/>
          </p:nvSpPr>
          <p:spPr bwMode="auto">
            <a:xfrm>
              <a:off x="3360" y="129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2" name="Rectangle 36"/>
            <p:cNvSpPr>
              <a:spLocks noChangeArrowheads="1"/>
            </p:cNvSpPr>
            <p:nvPr/>
          </p:nvSpPr>
          <p:spPr bwMode="auto">
            <a:xfrm>
              <a:off x="2208"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3" name="Rectangle 37"/>
            <p:cNvSpPr>
              <a:spLocks noChangeArrowheads="1"/>
            </p:cNvSpPr>
            <p:nvPr/>
          </p:nvSpPr>
          <p:spPr bwMode="auto">
            <a:xfrm>
              <a:off x="2784"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4" name="Rectangle 38"/>
            <p:cNvSpPr>
              <a:spLocks noChangeArrowheads="1"/>
            </p:cNvSpPr>
            <p:nvPr/>
          </p:nvSpPr>
          <p:spPr bwMode="auto">
            <a:xfrm>
              <a:off x="3360" y="1152"/>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5" name="Rectangle 39"/>
            <p:cNvSpPr>
              <a:spLocks noChangeArrowheads="1"/>
            </p:cNvSpPr>
            <p:nvPr/>
          </p:nvSpPr>
          <p:spPr bwMode="auto">
            <a:xfrm>
              <a:off x="2208"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6" name="Rectangle 40"/>
            <p:cNvSpPr>
              <a:spLocks noChangeArrowheads="1"/>
            </p:cNvSpPr>
            <p:nvPr/>
          </p:nvSpPr>
          <p:spPr bwMode="auto">
            <a:xfrm>
              <a:off x="2784"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7" name="Rectangle 41"/>
            <p:cNvSpPr>
              <a:spLocks noChangeArrowheads="1"/>
            </p:cNvSpPr>
            <p:nvPr/>
          </p:nvSpPr>
          <p:spPr bwMode="auto">
            <a:xfrm>
              <a:off x="3360" y="187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8" name="Rectangle 42"/>
            <p:cNvSpPr>
              <a:spLocks noChangeArrowheads="1"/>
            </p:cNvSpPr>
            <p:nvPr/>
          </p:nvSpPr>
          <p:spPr bwMode="auto">
            <a:xfrm>
              <a:off x="2208"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29" name="Rectangle 43"/>
            <p:cNvSpPr>
              <a:spLocks noChangeArrowheads="1"/>
            </p:cNvSpPr>
            <p:nvPr/>
          </p:nvSpPr>
          <p:spPr bwMode="auto">
            <a:xfrm>
              <a:off x="2784"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0" name="Rectangle 44"/>
            <p:cNvSpPr>
              <a:spLocks noChangeArrowheads="1"/>
            </p:cNvSpPr>
            <p:nvPr/>
          </p:nvSpPr>
          <p:spPr bwMode="auto">
            <a:xfrm>
              <a:off x="3360" y="1728"/>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1" name="Rectangle 45"/>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2" name="Rectangle 46"/>
            <p:cNvSpPr>
              <a:spLocks noChangeArrowheads="1"/>
            </p:cNvSpPr>
            <p:nvPr/>
          </p:nvSpPr>
          <p:spPr bwMode="auto">
            <a:xfrm>
              <a:off x="278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3" name="Rectangle 47"/>
            <p:cNvSpPr>
              <a:spLocks noChangeArrowheads="1"/>
            </p:cNvSpPr>
            <p:nvPr/>
          </p:nvSpPr>
          <p:spPr bwMode="auto">
            <a:xfrm>
              <a:off x="336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4" name="Rectangle 48"/>
            <p:cNvSpPr>
              <a:spLocks noChangeArrowheads="1"/>
            </p:cNvSpPr>
            <p:nvPr/>
          </p:nvSpPr>
          <p:spPr bwMode="auto">
            <a:xfrm>
              <a:off x="2208"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5" name="Rectangle 49"/>
            <p:cNvSpPr>
              <a:spLocks noChangeArrowheads="1"/>
            </p:cNvSpPr>
            <p:nvPr/>
          </p:nvSpPr>
          <p:spPr bwMode="auto">
            <a:xfrm>
              <a:off x="2784"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6" name="Rectangle 50"/>
            <p:cNvSpPr>
              <a:spLocks noChangeArrowheads="1"/>
            </p:cNvSpPr>
            <p:nvPr/>
          </p:nvSpPr>
          <p:spPr bwMode="auto">
            <a:xfrm>
              <a:off x="3360" y="2304"/>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7" name="Rectangle 51"/>
            <p:cNvSpPr>
              <a:spLocks noChangeArrowheads="1"/>
            </p:cNvSpPr>
            <p:nvPr/>
          </p:nvSpPr>
          <p:spPr bwMode="auto">
            <a:xfrm>
              <a:off x="2208"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8" name="Rectangle 52"/>
            <p:cNvSpPr>
              <a:spLocks noChangeArrowheads="1"/>
            </p:cNvSpPr>
            <p:nvPr/>
          </p:nvSpPr>
          <p:spPr bwMode="auto">
            <a:xfrm>
              <a:off x="2784"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39" name="Rectangle 53"/>
            <p:cNvSpPr>
              <a:spLocks noChangeArrowheads="1"/>
            </p:cNvSpPr>
            <p:nvPr/>
          </p:nvSpPr>
          <p:spPr bwMode="auto">
            <a:xfrm>
              <a:off x="3360" y="302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0" name="Rectangle 54"/>
            <p:cNvSpPr>
              <a:spLocks noChangeArrowheads="1"/>
            </p:cNvSpPr>
            <p:nvPr/>
          </p:nvSpPr>
          <p:spPr bwMode="auto">
            <a:xfrm>
              <a:off x="2208"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1" name="Rectangle 55"/>
            <p:cNvSpPr>
              <a:spLocks noChangeArrowheads="1"/>
            </p:cNvSpPr>
            <p:nvPr/>
          </p:nvSpPr>
          <p:spPr bwMode="auto">
            <a:xfrm>
              <a:off x="2784"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2" name="Rectangle 56"/>
            <p:cNvSpPr>
              <a:spLocks noChangeArrowheads="1"/>
            </p:cNvSpPr>
            <p:nvPr/>
          </p:nvSpPr>
          <p:spPr bwMode="auto">
            <a:xfrm>
              <a:off x="3360" y="2880"/>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3" name="Rectangle 57"/>
            <p:cNvSpPr>
              <a:spLocks noChangeArrowheads="1"/>
            </p:cNvSpPr>
            <p:nvPr/>
          </p:nvSpPr>
          <p:spPr bwMode="auto">
            <a:xfrm>
              <a:off x="2208"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4" name="Rectangle 58"/>
            <p:cNvSpPr>
              <a:spLocks noChangeArrowheads="1"/>
            </p:cNvSpPr>
            <p:nvPr/>
          </p:nvSpPr>
          <p:spPr bwMode="auto">
            <a:xfrm>
              <a:off x="2784"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5" name="Rectangle 59"/>
            <p:cNvSpPr>
              <a:spLocks noChangeArrowheads="1"/>
            </p:cNvSpPr>
            <p:nvPr/>
          </p:nvSpPr>
          <p:spPr bwMode="auto">
            <a:xfrm>
              <a:off x="3360" y="360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6" name="Rectangle 60"/>
            <p:cNvSpPr>
              <a:spLocks noChangeArrowheads="1"/>
            </p:cNvSpPr>
            <p:nvPr/>
          </p:nvSpPr>
          <p:spPr bwMode="auto">
            <a:xfrm>
              <a:off x="2208"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7" name="Rectangle 61"/>
            <p:cNvSpPr>
              <a:spLocks noChangeArrowheads="1"/>
            </p:cNvSpPr>
            <p:nvPr/>
          </p:nvSpPr>
          <p:spPr bwMode="auto">
            <a:xfrm>
              <a:off x="2784"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48" name="Rectangle 62"/>
            <p:cNvSpPr>
              <a:spLocks noChangeArrowheads="1"/>
            </p:cNvSpPr>
            <p:nvPr/>
          </p:nvSpPr>
          <p:spPr bwMode="auto">
            <a:xfrm>
              <a:off x="3360" y="3456"/>
              <a:ext cx="384" cy="144"/>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583" name="AutoShape 63"/>
          <p:cNvSpPr>
            <a:spLocks/>
          </p:cNvSpPr>
          <p:nvPr/>
        </p:nvSpPr>
        <p:spPr bwMode="auto">
          <a:xfrm>
            <a:off x="4572000" y="1600200"/>
            <a:ext cx="1981200" cy="1066800"/>
          </a:xfrm>
          <a:prstGeom prst="borderCallout1">
            <a:avLst>
              <a:gd name="adj1" fmla="val 10713"/>
              <a:gd name="adj2" fmla="val -3847"/>
              <a:gd name="adj3" fmla="val 35713"/>
              <a:gd name="adj4" fmla="val -49278"/>
            </a:avLst>
          </a:prstGeom>
          <a:gradFill rotWithShape="0">
            <a:gsLst>
              <a:gs pos="0">
                <a:schemeClr val="bg1"/>
              </a:gs>
              <a:gs pos="100000">
                <a:srgbClr val="00FF00"/>
              </a:gs>
            </a:gsLst>
            <a:path path="shape">
              <a:fillToRect l="50000" t="50000" r="50000" b="50000"/>
            </a:path>
          </a:gradFill>
          <a:ln w="76200">
            <a:solidFill>
              <a:srgbClr val="FFFF00"/>
            </a:solidFill>
            <a:miter lim="800000"/>
            <a:headEnd/>
            <a:tailEnd/>
          </a:ln>
        </p:spPr>
        <p:txBody>
          <a:bodyPr/>
          <a:lstStyle/>
          <a:p>
            <a:pPr algn="ctr"/>
            <a:r>
              <a:rPr lang="en-US" sz="1400">
                <a:solidFill>
                  <a:schemeClr val="tx1"/>
                </a:solidFill>
                <a:latin typeface="Arial Narrow" pitchFamily="34" charset="0"/>
              </a:rPr>
              <a:t>Sequence number</a:t>
            </a:r>
          </a:p>
          <a:p>
            <a:pPr algn="ctr"/>
            <a:r>
              <a:rPr lang="en-US" sz="1400">
                <a:solidFill>
                  <a:schemeClr val="tx1"/>
                </a:solidFill>
                <a:latin typeface="Arial Narrow" pitchFamily="34" charset="0"/>
              </a:rPr>
              <a:t>Checksum number</a:t>
            </a:r>
          </a:p>
          <a:p>
            <a:pPr algn="ctr"/>
            <a:r>
              <a:rPr lang="en-US" sz="1400">
                <a:solidFill>
                  <a:schemeClr val="tx1"/>
                </a:solidFill>
                <a:latin typeface="Arial Narrow" pitchFamily="34" charset="0"/>
              </a:rPr>
              <a:t>Originator IP add</a:t>
            </a:r>
          </a:p>
          <a:p>
            <a:pPr algn="ctr"/>
            <a:r>
              <a:rPr lang="en-US" sz="1400">
                <a:solidFill>
                  <a:schemeClr val="tx1"/>
                </a:solidFill>
                <a:latin typeface="Arial Narrow" pitchFamily="34" charset="0"/>
              </a:rPr>
              <a:t>Receiver IP add</a:t>
            </a:r>
          </a:p>
        </p:txBody>
      </p:sp>
      <p:sp>
        <p:nvSpPr>
          <p:cNvPr id="491584" name="AutoShape 64"/>
          <p:cNvSpPr>
            <a:spLocks/>
          </p:cNvSpPr>
          <p:nvPr/>
        </p:nvSpPr>
        <p:spPr bwMode="auto">
          <a:xfrm>
            <a:off x="4572000" y="2819400"/>
            <a:ext cx="1981200" cy="457200"/>
          </a:xfrm>
          <a:prstGeom prst="borderCallout1">
            <a:avLst>
              <a:gd name="adj1" fmla="val 25000"/>
              <a:gd name="adj2" fmla="val -3847"/>
              <a:gd name="adj3" fmla="val -19792"/>
              <a:gd name="adj4" fmla="val -51921"/>
            </a:avLst>
          </a:prstGeom>
          <a:gradFill rotWithShape="0">
            <a:gsLst>
              <a:gs pos="0">
                <a:schemeClr val="bg1"/>
              </a:gs>
              <a:gs pos="100000">
                <a:srgbClr val="FF0000"/>
              </a:gs>
            </a:gsLst>
            <a:path path="shape">
              <a:fillToRect l="50000" t="50000" r="50000" b="50000"/>
            </a:path>
          </a:gradFill>
          <a:ln w="76200">
            <a:solidFill>
              <a:srgbClr val="FFFF00"/>
            </a:solidFill>
            <a:miter lim="800000"/>
            <a:headEnd/>
            <a:tailEnd/>
          </a:ln>
        </p:spPr>
        <p:txBody>
          <a:bodyPr/>
          <a:lstStyle/>
          <a:p>
            <a:pPr algn="ctr"/>
            <a:r>
              <a:rPr lang="en-US" sz="1400">
                <a:solidFill>
                  <a:schemeClr val="tx1"/>
                </a:solidFill>
                <a:latin typeface="Arial Narrow" pitchFamily="34" charset="0"/>
              </a:rPr>
              <a:t>Part of the message</a:t>
            </a:r>
          </a:p>
        </p:txBody>
      </p:sp>
      <p:sp>
        <p:nvSpPr>
          <p:cNvPr id="491585" name="AutoShape 65"/>
          <p:cNvSpPr>
            <a:spLocks noChangeArrowheads="1"/>
          </p:cNvSpPr>
          <p:nvPr/>
        </p:nvSpPr>
        <p:spPr bwMode="auto">
          <a:xfrm>
            <a:off x="914400" y="1295400"/>
            <a:ext cx="7543800" cy="4572000"/>
          </a:xfrm>
          <a:prstGeom prst="cloudCallout">
            <a:avLst>
              <a:gd name="adj1" fmla="val -6546"/>
              <a:gd name="adj2" fmla="val 12537"/>
            </a:avLst>
          </a:prstGeom>
          <a:gradFill rotWithShape="0">
            <a:gsLst>
              <a:gs pos="0">
                <a:srgbClr val="FF0000"/>
              </a:gs>
              <a:gs pos="100000">
                <a:srgbClr val="FFFF00"/>
              </a:gs>
            </a:gsLst>
            <a:path path="rect">
              <a:fillToRect l="50000" t="50000" r="50000" b="50000"/>
            </a:path>
          </a:gradFill>
          <a:ln w="9525">
            <a:solidFill>
              <a:schemeClr val="tx1"/>
            </a:solidFill>
            <a:round/>
            <a:headEnd/>
            <a:tailEnd/>
          </a:ln>
        </p:spPr>
        <p:txBody>
          <a:bodyPr/>
          <a:lstStyle/>
          <a:p>
            <a:pPr algn="ctr"/>
            <a:endParaRPr lang="en-US">
              <a:solidFill>
                <a:srgbClr val="000066"/>
              </a:solidFill>
              <a:latin typeface="Arial Narrow" pitchFamily="34" charset="0"/>
            </a:endParaRPr>
          </a:p>
          <a:p>
            <a:pPr algn="ctr"/>
            <a:endParaRPr lang="en-US">
              <a:solidFill>
                <a:srgbClr val="000066"/>
              </a:solidFill>
              <a:latin typeface="Arial Narrow" pitchFamily="34" charset="0"/>
            </a:endParaRPr>
          </a:p>
          <a:p>
            <a:pPr algn="ctr"/>
            <a:endParaRPr lang="en-US">
              <a:solidFill>
                <a:srgbClr val="000066"/>
              </a:solidFill>
              <a:latin typeface="Arial Narrow" pitchFamily="34" charset="0"/>
            </a:endParaRPr>
          </a:p>
        </p:txBody>
      </p:sp>
      <p:grpSp>
        <p:nvGrpSpPr>
          <p:cNvPr id="4" name="Group 66"/>
          <p:cNvGrpSpPr>
            <a:grpSpLocks/>
          </p:cNvGrpSpPr>
          <p:nvPr/>
        </p:nvGrpSpPr>
        <p:grpSpPr bwMode="auto">
          <a:xfrm>
            <a:off x="5181600" y="5638800"/>
            <a:ext cx="457200" cy="457200"/>
            <a:chOff x="3264" y="3197"/>
            <a:chExt cx="288" cy="288"/>
          </a:xfrm>
        </p:grpSpPr>
        <p:sp>
          <p:nvSpPr>
            <p:cNvPr id="52311" name="Rectangle 67"/>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2" name="Rectangle 68"/>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5" name="Group 69"/>
          <p:cNvGrpSpPr>
            <a:grpSpLocks/>
          </p:cNvGrpSpPr>
          <p:nvPr/>
        </p:nvGrpSpPr>
        <p:grpSpPr bwMode="auto">
          <a:xfrm>
            <a:off x="5867400" y="5638800"/>
            <a:ext cx="457200" cy="457200"/>
            <a:chOff x="3696" y="3197"/>
            <a:chExt cx="288" cy="288"/>
          </a:xfrm>
        </p:grpSpPr>
        <p:sp>
          <p:nvSpPr>
            <p:cNvPr id="52309" name="Rectangle 70"/>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10" name="Rectangle 71"/>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6" name="Group 72"/>
          <p:cNvGrpSpPr>
            <a:grpSpLocks/>
          </p:cNvGrpSpPr>
          <p:nvPr/>
        </p:nvGrpSpPr>
        <p:grpSpPr bwMode="auto">
          <a:xfrm>
            <a:off x="6553200" y="5638800"/>
            <a:ext cx="457200" cy="457200"/>
            <a:chOff x="4128" y="3197"/>
            <a:chExt cx="288" cy="288"/>
          </a:xfrm>
        </p:grpSpPr>
        <p:sp>
          <p:nvSpPr>
            <p:cNvPr id="52307" name="Rectangle 73"/>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8" name="Rectangle 74"/>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7" name="Group 75"/>
          <p:cNvGrpSpPr>
            <a:grpSpLocks/>
          </p:cNvGrpSpPr>
          <p:nvPr/>
        </p:nvGrpSpPr>
        <p:grpSpPr bwMode="auto">
          <a:xfrm>
            <a:off x="5181600" y="5029200"/>
            <a:ext cx="457200" cy="457200"/>
            <a:chOff x="3264" y="3197"/>
            <a:chExt cx="288" cy="288"/>
          </a:xfrm>
        </p:grpSpPr>
        <p:sp>
          <p:nvSpPr>
            <p:cNvPr id="52305" name="Rectangle 76"/>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6" name="Rectangle 77"/>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8" name="Group 78"/>
          <p:cNvGrpSpPr>
            <a:grpSpLocks/>
          </p:cNvGrpSpPr>
          <p:nvPr/>
        </p:nvGrpSpPr>
        <p:grpSpPr bwMode="auto">
          <a:xfrm>
            <a:off x="5867400" y="5029200"/>
            <a:ext cx="457200" cy="457200"/>
            <a:chOff x="3696" y="3197"/>
            <a:chExt cx="288" cy="288"/>
          </a:xfrm>
        </p:grpSpPr>
        <p:sp>
          <p:nvSpPr>
            <p:cNvPr id="52303" name="Rectangle 79"/>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4" name="Rectangle 80"/>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9" name="Group 81"/>
          <p:cNvGrpSpPr>
            <a:grpSpLocks/>
          </p:cNvGrpSpPr>
          <p:nvPr/>
        </p:nvGrpSpPr>
        <p:grpSpPr bwMode="auto">
          <a:xfrm>
            <a:off x="6553200" y="5029200"/>
            <a:ext cx="457200" cy="457200"/>
            <a:chOff x="4128" y="3197"/>
            <a:chExt cx="288" cy="288"/>
          </a:xfrm>
        </p:grpSpPr>
        <p:sp>
          <p:nvSpPr>
            <p:cNvPr id="52301" name="Rectangle 82"/>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2" name="Rectangle 83"/>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0" name="Group 84"/>
          <p:cNvGrpSpPr>
            <a:grpSpLocks/>
          </p:cNvGrpSpPr>
          <p:nvPr/>
        </p:nvGrpSpPr>
        <p:grpSpPr bwMode="auto">
          <a:xfrm>
            <a:off x="5181600" y="4495800"/>
            <a:ext cx="457200" cy="457200"/>
            <a:chOff x="3264" y="3197"/>
            <a:chExt cx="288" cy="288"/>
          </a:xfrm>
        </p:grpSpPr>
        <p:sp>
          <p:nvSpPr>
            <p:cNvPr id="52299" name="Rectangle 85"/>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300" name="Rectangle 86"/>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1" name="Group 87"/>
          <p:cNvGrpSpPr>
            <a:grpSpLocks/>
          </p:cNvGrpSpPr>
          <p:nvPr/>
        </p:nvGrpSpPr>
        <p:grpSpPr bwMode="auto">
          <a:xfrm>
            <a:off x="5867400" y="4495800"/>
            <a:ext cx="457200" cy="457200"/>
            <a:chOff x="3696" y="3197"/>
            <a:chExt cx="288" cy="288"/>
          </a:xfrm>
        </p:grpSpPr>
        <p:sp>
          <p:nvSpPr>
            <p:cNvPr id="52297" name="Rectangle 88"/>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8" name="Rectangle 89"/>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2" name="Group 90"/>
          <p:cNvGrpSpPr>
            <a:grpSpLocks/>
          </p:cNvGrpSpPr>
          <p:nvPr/>
        </p:nvGrpSpPr>
        <p:grpSpPr bwMode="auto">
          <a:xfrm>
            <a:off x="6553200" y="4495800"/>
            <a:ext cx="457200" cy="457200"/>
            <a:chOff x="4128" y="3197"/>
            <a:chExt cx="288" cy="288"/>
          </a:xfrm>
        </p:grpSpPr>
        <p:sp>
          <p:nvSpPr>
            <p:cNvPr id="52295" name="Rectangle 91"/>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6" name="Rectangle 92"/>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3" name="Group 93"/>
          <p:cNvGrpSpPr>
            <a:grpSpLocks/>
          </p:cNvGrpSpPr>
          <p:nvPr/>
        </p:nvGrpSpPr>
        <p:grpSpPr bwMode="auto">
          <a:xfrm>
            <a:off x="5181600" y="3962400"/>
            <a:ext cx="457200" cy="457200"/>
            <a:chOff x="3264" y="3197"/>
            <a:chExt cx="288" cy="288"/>
          </a:xfrm>
        </p:grpSpPr>
        <p:sp>
          <p:nvSpPr>
            <p:cNvPr id="52293" name="Rectangle 94"/>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4" name="Rectangle 95"/>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4" name="Group 96"/>
          <p:cNvGrpSpPr>
            <a:grpSpLocks/>
          </p:cNvGrpSpPr>
          <p:nvPr/>
        </p:nvGrpSpPr>
        <p:grpSpPr bwMode="auto">
          <a:xfrm>
            <a:off x="5867400" y="3962400"/>
            <a:ext cx="457200" cy="457200"/>
            <a:chOff x="3696" y="3197"/>
            <a:chExt cx="288" cy="288"/>
          </a:xfrm>
        </p:grpSpPr>
        <p:sp>
          <p:nvSpPr>
            <p:cNvPr id="52291" name="Rectangle 97"/>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2" name="Rectangle 98"/>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5" name="Group 99"/>
          <p:cNvGrpSpPr>
            <a:grpSpLocks/>
          </p:cNvGrpSpPr>
          <p:nvPr/>
        </p:nvGrpSpPr>
        <p:grpSpPr bwMode="auto">
          <a:xfrm>
            <a:off x="6553200" y="3962400"/>
            <a:ext cx="457200" cy="457200"/>
            <a:chOff x="4128" y="3197"/>
            <a:chExt cx="288" cy="288"/>
          </a:xfrm>
        </p:grpSpPr>
        <p:sp>
          <p:nvSpPr>
            <p:cNvPr id="52289" name="Rectangle 100"/>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90" name="Rectangle 101"/>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6" name="Group 102"/>
          <p:cNvGrpSpPr>
            <a:grpSpLocks/>
          </p:cNvGrpSpPr>
          <p:nvPr/>
        </p:nvGrpSpPr>
        <p:grpSpPr bwMode="auto">
          <a:xfrm>
            <a:off x="5181600" y="3429000"/>
            <a:ext cx="457200" cy="457200"/>
            <a:chOff x="3264" y="3197"/>
            <a:chExt cx="288" cy="288"/>
          </a:xfrm>
        </p:grpSpPr>
        <p:sp>
          <p:nvSpPr>
            <p:cNvPr id="52287" name="Rectangle 103"/>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8" name="Rectangle 104"/>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7" name="Group 105"/>
          <p:cNvGrpSpPr>
            <a:grpSpLocks/>
          </p:cNvGrpSpPr>
          <p:nvPr/>
        </p:nvGrpSpPr>
        <p:grpSpPr bwMode="auto">
          <a:xfrm>
            <a:off x="5867400" y="3429000"/>
            <a:ext cx="457200" cy="457200"/>
            <a:chOff x="3696" y="3197"/>
            <a:chExt cx="288" cy="288"/>
          </a:xfrm>
        </p:grpSpPr>
        <p:sp>
          <p:nvSpPr>
            <p:cNvPr id="52285" name="Rectangle 106"/>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6" name="Rectangle 107"/>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8" name="Group 108"/>
          <p:cNvGrpSpPr>
            <a:grpSpLocks/>
          </p:cNvGrpSpPr>
          <p:nvPr/>
        </p:nvGrpSpPr>
        <p:grpSpPr bwMode="auto">
          <a:xfrm>
            <a:off x="6553200" y="3429000"/>
            <a:ext cx="457200" cy="457200"/>
            <a:chOff x="4128" y="3197"/>
            <a:chExt cx="288" cy="288"/>
          </a:xfrm>
        </p:grpSpPr>
        <p:sp>
          <p:nvSpPr>
            <p:cNvPr id="52283" name="Rectangle 109"/>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4" name="Rectangle 110"/>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19" name="Group 111"/>
          <p:cNvGrpSpPr>
            <a:grpSpLocks/>
          </p:cNvGrpSpPr>
          <p:nvPr/>
        </p:nvGrpSpPr>
        <p:grpSpPr bwMode="auto">
          <a:xfrm>
            <a:off x="5181600" y="2895600"/>
            <a:ext cx="457200" cy="457200"/>
            <a:chOff x="3264" y="3197"/>
            <a:chExt cx="288" cy="288"/>
          </a:xfrm>
        </p:grpSpPr>
        <p:sp>
          <p:nvSpPr>
            <p:cNvPr id="52281" name="Rectangle 112"/>
            <p:cNvSpPr>
              <a:spLocks noChangeArrowheads="1"/>
            </p:cNvSpPr>
            <p:nvPr/>
          </p:nvSpPr>
          <p:spPr bwMode="auto">
            <a:xfrm>
              <a:off x="3264"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2" name="Rectangle 113"/>
            <p:cNvSpPr>
              <a:spLocks noChangeArrowheads="1"/>
            </p:cNvSpPr>
            <p:nvPr/>
          </p:nvSpPr>
          <p:spPr bwMode="auto">
            <a:xfrm>
              <a:off x="3264"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20" name="Group 114"/>
          <p:cNvGrpSpPr>
            <a:grpSpLocks/>
          </p:cNvGrpSpPr>
          <p:nvPr/>
        </p:nvGrpSpPr>
        <p:grpSpPr bwMode="auto">
          <a:xfrm>
            <a:off x="5867400" y="2895600"/>
            <a:ext cx="457200" cy="457200"/>
            <a:chOff x="3696" y="3197"/>
            <a:chExt cx="288" cy="288"/>
          </a:xfrm>
        </p:grpSpPr>
        <p:sp>
          <p:nvSpPr>
            <p:cNvPr id="52279" name="Rectangle 115"/>
            <p:cNvSpPr>
              <a:spLocks noChangeArrowheads="1"/>
            </p:cNvSpPr>
            <p:nvPr/>
          </p:nvSpPr>
          <p:spPr bwMode="auto">
            <a:xfrm>
              <a:off x="3696"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80" name="Rectangle 116"/>
            <p:cNvSpPr>
              <a:spLocks noChangeArrowheads="1"/>
            </p:cNvSpPr>
            <p:nvPr/>
          </p:nvSpPr>
          <p:spPr bwMode="auto">
            <a:xfrm>
              <a:off x="3696"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grpSp>
        <p:nvGrpSpPr>
          <p:cNvPr id="21" name="Group 117"/>
          <p:cNvGrpSpPr>
            <a:grpSpLocks/>
          </p:cNvGrpSpPr>
          <p:nvPr/>
        </p:nvGrpSpPr>
        <p:grpSpPr bwMode="auto">
          <a:xfrm>
            <a:off x="6553200" y="2895600"/>
            <a:ext cx="457200" cy="457200"/>
            <a:chOff x="4128" y="3197"/>
            <a:chExt cx="288" cy="288"/>
          </a:xfrm>
        </p:grpSpPr>
        <p:sp>
          <p:nvSpPr>
            <p:cNvPr id="52277" name="Rectangle 118"/>
            <p:cNvSpPr>
              <a:spLocks noChangeArrowheads="1"/>
            </p:cNvSpPr>
            <p:nvPr/>
          </p:nvSpPr>
          <p:spPr bwMode="auto">
            <a:xfrm>
              <a:off x="4128" y="3283"/>
              <a:ext cx="288" cy="202"/>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8" name="Rectangle 119"/>
            <p:cNvSpPr>
              <a:spLocks noChangeArrowheads="1"/>
            </p:cNvSpPr>
            <p:nvPr/>
          </p:nvSpPr>
          <p:spPr bwMode="auto">
            <a:xfrm>
              <a:off x="4128" y="3197"/>
              <a:ext cx="288" cy="86"/>
            </a:xfrm>
            <a:prstGeom prst="rect">
              <a:avLst/>
            </a:prstGeom>
            <a:gradFill rotWithShape="0">
              <a:gsLst>
                <a:gs pos="0">
                  <a:schemeClr val="bg1"/>
                </a:gs>
                <a:gs pos="100000">
                  <a:schemeClr val="accent1"/>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640" name="Rectangle 120"/>
          <p:cNvSpPr>
            <a:spLocks noChangeArrowheads="1"/>
          </p:cNvSpPr>
          <p:nvPr/>
        </p:nvSpPr>
        <p:spPr bwMode="auto">
          <a:xfrm>
            <a:off x="5181600" y="2895600"/>
            <a:ext cx="1828800" cy="3200400"/>
          </a:xfrm>
          <a:prstGeom prst="rect">
            <a:avLst/>
          </a:prstGeom>
          <a:gradFill rotWithShape="0">
            <a:gsLst>
              <a:gs pos="0">
                <a:schemeClr val="bg1"/>
              </a:gs>
              <a:gs pos="100000">
                <a:srgbClr val="FF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000066"/>
                </a:solidFill>
                <a:latin typeface="Arial Narrow" pitchFamily="34" charset="0"/>
              </a:rPr>
              <a:t>Checksum</a:t>
            </a:r>
          </a:p>
          <a:p>
            <a:pPr algn="ctr"/>
            <a:r>
              <a:rPr lang="en-US">
                <a:solidFill>
                  <a:srgbClr val="000066"/>
                </a:solidFill>
                <a:latin typeface="Arial Narrow" pitchFamily="34" charset="0"/>
              </a:rPr>
              <a:t>Verified</a:t>
            </a:r>
          </a:p>
          <a:p>
            <a:pPr algn="ctr"/>
            <a:r>
              <a:rPr lang="en-US">
                <a:solidFill>
                  <a:srgbClr val="FF0000"/>
                </a:solidFill>
                <a:latin typeface="Arial Narrow" pitchFamily="34" charset="0"/>
              </a:rPr>
              <a:t>Headers </a:t>
            </a:r>
          </a:p>
          <a:p>
            <a:pPr algn="ctr"/>
            <a:r>
              <a:rPr lang="en-US">
                <a:solidFill>
                  <a:srgbClr val="FF0000"/>
                </a:solidFill>
                <a:latin typeface="Arial Narrow" pitchFamily="34" charset="0"/>
              </a:rPr>
              <a:t>are</a:t>
            </a:r>
          </a:p>
          <a:p>
            <a:pPr algn="ctr"/>
            <a:r>
              <a:rPr lang="en-US">
                <a:solidFill>
                  <a:srgbClr val="FF0000"/>
                </a:solidFill>
                <a:latin typeface="Arial Narrow" pitchFamily="34" charset="0"/>
              </a:rPr>
              <a:t>Removed &amp;</a:t>
            </a:r>
          </a:p>
          <a:p>
            <a:pPr algn="ctr"/>
            <a:r>
              <a:rPr lang="en-US">
                <a:solidFill>
                  <a:srgbClr val="000066"/>
                </a:solidFill>
                <a:latin typeface="Arial Narrow" pitchFamily="34" charset="0"/>
              </a:rPr>
              <a:t>And </a:t>
            </a:r>
          </a:p>
          <a:p>
            <a:pPr algn="ctr"/>
            <a:r>
              <a:rPr lang="en-US">
                <a:solidFill>
                  <a:srgbClr val="000066"/>
                </a:solidFill>
                <a:latin typeface="Arial Narrow" pitchFamily="34" charset="0"/>
              </a:rPr>
              <a:t>message </a:t>
            </a:r>
          </a:p>
          <a:p>
            <a:pPr algn="ctr"/>
            <a:r>
              <a:rPr lang="en-US">
                <a:solidFill>
                  <a:srgbClr val="000066"/>
                </a:solidFill>
                <a:latin typeface="Arial Narrow" pitchFamily="34" charset="0"/>
              </a:rPr>
              <a:t>reassembled</a:t>
            </a:r>
          </a:p>
        </p:txBody>
      </p:sp>
      <p:grpSp>
        <p:nvGrpSpPr>
          <p:cNvPr id="22" name="Group 121"/>
          <p:cNvGrpSpPr>
            <a:grpSpLocks/>
          </p:cNvGrpSpPr>
          <p:nvPr/>
        </p:nvGrpSpPr>
        <p:grpSpPr bwMode="auto">
          <a:xfrm>
            <a:off x="5181600" y="2895600"/>
            <a:ext cx="1828800" cy="3200400"/>
            <a:chOff x="1440" y="768"/>
            <a:chExt cx="1152" cy="2016"/>
          </a:xfrm>
        </p:grpSpPr>
        <p:sp>
          <p:nvSpPr>
            <p:cNvPr id="52259" name="Rectangle 122"/>
            <p:cNvSpPr>
              <a:spLocks noChangeArrowheads="1"/>
            </p:cNvSpPr>
            <p:nvPr/>
          </p:nvSpPr>
          <p:spPr bwMode="auto">
            <a:xfrm>
              <a:off x="1440"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0" name="Rectangle 123"/>
            <p:cNvSpPr>
              <a:spLocks noChangeArrowheads="1"/>
            </p:cNvSpPr>
            <p:nvPr/>
          </p:nvSpPr>
          <p:spPr bwMode="auto">
            <a:xfrm>
              <a:off x="1824"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1" name="Rectangle 124"/>
            <p:cNvSpPr>
              <a:spLocks noChangeArrowheads="1"/>
            </p:cNvSpPr>
            <p:nvPr/>
          </p:nvSpPr>
          <p:spPr bwMode="auto">
            <a:xfrm>
              <a:off x="2208" y="76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2" name="Rectangle 125"/>
            <p:cNvSpPr>
              <a:spLocks noChangeArrowheads="1"/>
            </p:cNvSpPr>
            <p:nvPr/>
          </p:nvSpPr>
          <p:spPr bwMode="auto">
            <a:xfrm>
              <a:off x="1440"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3" name="Rectangle 126"/>
            <p:cNvSpPr>
              <a:spLocks noChangeArrowheads="1"/>
            </p:cNvSpPr>
            <p:nvPr/>
          </p:nvSpPr>
          <p:spPr bwMode="auto">
            <a:xfrm>
              <a:off x="1824"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4" name="Rectangle 127"/>
            <p:cNvSpPr>
              <a:spLocks noChangeArrowheads="1"/>
            </p:cNvSpPr>
            <p:nvPr/>
          </p:nvSpPr>
          <p:spPr bwMode="auto">
            <a:xfrm>
              <a:off x="2208" y="1104"/>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5" name="Rectangle 128"/>
            <p:cNvSpPr>
              <a:spLocks noChangeArrowheads="1"/>
            </p:cNvSpPr>
            <p:nvPr/>
          </p:nvSpPr>
          <p:spPr bwMode="auto">
            <a:xfrm>
              <a:off x="1440"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6" name="Rectangle 129"/>
            <p:cNvSpPr>
              <a:spLocks noChangeArrowheads="1"/>
            </p:cNvSpPr>
            <p:nvPr/>
          </p:nvSpPr>
          <p:spPr bwMode="auto">
            <a:xfrm>
              <a:off x="1824"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7" name="Rectangle 130"/>
            <p:cNvSpPr>
              <a:spLocks noChangeArrowheads="1"/>
            </p:cNvSpPr>
            <p:nvPr/>
          </p:nvSpPr>
          <p:spPr bwMode="auto">
            <a:xfrm>
              <a:off x="2208" y="1440"/>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8" name="Rectangle 131"/>
            <p:cNvSpPr>
              <a:spLocks noChangeArrowheads="1"/>
            </p:cNvSpPr>
            <p:nvPr/>
          </p:nvSpPr>
          <p:spPr bwMode="auto">
            <a:xfrm>
              <a:off x="1440"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69" name="Rectangle 132"/>
            <p:cNvSpPr>
              <a:spLocks noChangeArrowheads="1"/>
            </p:cNvSpPr>
            <p:nvPr/>
          </p:nvSpPr>
          <p:spPr bwMode="auto">
            <a:xfrm>
              <a:off x="1824"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0" name="Rectangle 133"/>
            <p:cNvSpPr>
              <a:spLocks noChangeArrowheads="1"/>
            </p:cNvSpPr>
            <p:nvPr/>
          </p:nvSpPr>
          <p:spPr bwMode="auto">
            <a:xfrm>
              <a:off x="2208" y="1776"/>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1" name="Rectangle 134"/>
            <p:cNvSpPr>
              <a:spLocks noChangeArrowheads="1"/>
            </p:cNvSpPr>
            <p:nvPr/>
          </p:nvSpPr>
          <p:spPr bwMode="auto">
            <a:xfrm>
              <a:off x="1440"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2" name="Rectangle 135"/>
            <p:cNvSpPr>
              <a:spLocks noChangeArrowheads="1"/>
            </p:cNvSpPr>
            <p:nvPr/>
          </p:nvSpPr>
          <p:spPr bwMode="auto">
            <a:xfrm>
              <a:off x="1824"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3" name="Rectangle 136"/>
            <p:cNvSpPr>
              <a:spLocks noChangeArrowheads="1"/>
            </p:cNvSpPr>
            <p:nvPr/>
          </p:nvSpPr>
          <p:spPr bwMode="auto">
            <a:xfrm>
              <a:off x="2208" y="2112"/>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4" name="Rectangle 137"/>
            <p:cNvSpPr>
              <a:spLocks noChangeArrowheads="1"/>
            </p:cNvSpPr>
            <p:nvPr/>
          </p:nvSpPr>
          <p:spPr bwMode="auto">
            <a:xfrm>
              <a:off x="1440"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5" name="Rectangle 138"/>
            <p:cNvSpPr>
              <a:spLocks noChangeArrowheads="1"/>
            </p:cNvSpPr>
            <p:nvPr/>
          </p:nvSpPr>
          <p:spPr bwMode="auto">
            <a:xfrm>
              <a:off x="1824"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52276" name="Rectangle 139"/>
            <p:cNvSpPr>
              <a:spLocks noChangeArrowheads="1"/>
            </p:cNvSpPr>
            <p:nvPr/>
          </p:nvSpPr>
          <p:spPr bwMode="auto">
            <a:xfrm>
              <a:off x="2208" y="2448"/>
              <a:ext cx="384" cy="336"/>
            </a:xfrm>
            <a:prstGeom prst="rect">
              <a:avLst/>
            </a:prstGeom>
            <a:gradFill rotWithShape="0">
              <a:gsLst>
                <a:gs pos="0">
                  <a:schemeClr val="bg1"/>
                </a:gs>
                <a:gs pos="100000">
                  <a:srgbClr val="FF3300"/>
                </a:gs>
              </a:gsLst>
              <a:path path="shape">
                <a:fillToRect l="50000" t="50000" r="50000" b="50000"/>
              </a:path>
            </a:gradFill>
            <a:ln w="9525">
              <a:solidFill>
                <a:schemeClr val="tx1"/>
              </a:solidFill>
              <a:miter lim="800000"/>
              <a:headEnd/>
              <a:tailEnd/>
            </a:ln>
          </p:spPr>
          <p:txBody>
            <a:bodyPr wrap="none" anchor="ctr"/>
            <a:lstStyle/>
            <a:p>
              <a:endParaRPr lang="en-US"/>
            </a:p>
          </p:txBody>
        </p:sp>
      </p:grpSp>
      <p:sp>
        <p:nvSpPr>
          <p:cNvPr id="491660" name="Rectangle 140"/>
          <p:cNvSpPr>
            <a:spLocks noChangeArrowheads="1"/>
          </p:cNvSpPr>
          <p:nvPr/>
        </p:nvSpPr>
        <p:spPr bwMode="auto">
          <a:xfrm>
            <a:off x="5181600" y="2895600"/>
            <a:ext cx="1828800" cy="3200400"/>
          </a:xfrm>
          <a:prstGeom prst="rect">
            <a:avLst/>
          </a:prstGeom>
          <a:gradFill rotWithShape="0">
            <a:gsLst>
              <a:gs pos="0">
                <a:schemeClr val="bg1"/>
              </a:gs>
              <a:gs pos="100000">
                <a:srgbClr val="00FF00"/>
              </a:gs>
            </a:gsLst>
            <a:path path="shape">
              <a:fillToRect l="50000" t="50000" r="50000" b="50000"/>
            </a:path>
          </a:gradFill>
          <a:ln w="9525">
            <a:solidFill>
              <a:schemeClr val="tx1"/>
            </a:solidFill>
            <a:miter lim="800000"/>
            <a:headEnd/>
            <a:tailEnd/>
          </a:ln>
        </p:spPr>
        <p:txBody>
          <a:bodyPr wrap="none" anchor="ctr"/>
          <a:lstStyle/>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1010101010</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1001010101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a:p>
            <a:pPr algn="ctr"/>
            <a:r>
              <a:rPr lang="en-US">
                <a:solidFill>
                  <a:srgbClr val="FF0000"/>
                </a:solidFill>
                <a:latin typeface="Arial Narrow" pitchFamily="34" charset="0"/>
              </a:rPr>
              <a:t>0101010101</a:t>
            </a:r>
          </a:p>
        </p:txBody>
      </p:sp>
      <p:sp>
        <p:nvSpPr>
          <p:cNvPr id="491661" name="Text Box 141"/>
          <p:cNvSpPr txBox="1">
            <a:spLocks noChangeArrowheads="1"/>
          </p:cNvSpPr>
          <p:nvPr/>
        </p:nvSpPr>
        <p:spPr bwMode="auto">
          <a:xfrm>
            <a:off x="2514600" y="5986463"/>
            <a:ext cx="2803973" cy="523220"/>
          </a:xfrm>
          <a:prstGeom prst="rect">
            <a:avLst/>
          </a:prstGeom>
          <a:noFill/>
          <a:ln w="9525">
            <a:noFill/>
            <a:miter lim="800000"/>
            <a:headEnd/>
            <a:tailEnd/>
          </a:ln>
        </p:spPr>
        <p:txBody>
          <a:bodyPr wrap="none">
            <a:spAutoFit/>
          </a:bodyPr>
          <a:lstStyle/>
          <a:p>
            <a:r>
              <a:rPr lang="en-US" sz="2800" u="sng" dirty="0">
                <a:latin typeface="Arial Narrow" pitchFamily="34" charset="0"/>
              </a:rPr>
              <a:t>Accuracy &amp; Integrity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26"/>
                                        </p:tgtEl>
                                        <p:attrNameLst>
                                          <p:attrName>style.visibility</p:attrName>
                                        </p:attrNameLst>
                                      </p:cBhvr>
                                      <p:to>
                                        <p:strVal val="visible"/>
                                      </p:to>
                                    </p:set>
                                    <p:animEffect transition="in" filter="box(in)">
                                      <p:cBhvr>
                                        <p:cTn id="7" dur="500"/>
                                        <p:tgtEl>
                                          <p:spTgt spid="491526"/>
                                        </p:tgtEl>
                                      </p:cBhvr>
                                    </p:animEffect>
                                  </p:childTnLst>
                                  <p:subTnLst>
                                    <p:set>
                                      <p:cBhvr override="childStyle">
                                        <p:cTn dur="1" fill="hold" display="0" masterRel="nextClick" afterEffect="1"/>
                                        <p:tgtEl>
                                          <p:spTgt spid="491526"/>
                                        </p:tgtEl>
                                        <p:attrNameLst>
                                          <p:attrName>style.visibility</p:attrName>
                                        </p:attrNameLst>
                                      </p:cBhvr>
                                      <p:to>
                                        <p:strVal val="hidden"/>
                                      </p:to>
                                    </p:set>
                                  </p:subTnLst>
                                </p:cTn>
                              </p:par>
                            </p:childTnLst>
                          </p:cTn>
                        </p:par>
                        <p:par>
                          <p:cTn id="8" fill="hold">
                            <p:stCondLst>
                              <p:cond delay="500"/>
                            </p:stCondLst>
                            <p:childTnLst>
                              <p:par>
                                <p:cTn id="9" presetID="4" presetClass="entr" presetSubtype="16"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12" fill="hold">
                            <p:stCondLst>
                              <p:cond delay="3000"/>
                            </p:stCondLst>
                            <p:childTnLst>
                              <p:par>
                                <p:cTn id="13" presetID="4" presetClass="entr" presetSubtype="16"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par>
                          <p:cTn id="16" fill="hold">
                            <p:stCondLst>
                              <p:cond delay="4500"/>
                            </p:stCondLst>
                            <p:childTnLst>
                              <p:par>
                                <p:cTn id="17" presetID="4" presetClass="entr" presetSubtype="16" fill="hold" grpId="0" nodeType="afterEffect">
                                  <p:stCondLst>
                                    <p:cond delay="1000"/>
                                  </p:stCondLst>
                                  <p:childTnLst>
                                    <p:set>
                                      <p:cBhvr>
                                        <p:cTn id="18" dur="1" fill="hold">
                                          <p:stCondLst>
                                            <p:cond delay="0"/>
                                          </p:stCondLst>
                                        </p:cTn>
                                        <p:tgtEl>
                                          <p:spTgt spid="491583"/>
                                        </p:tgtEl>
                                        <p:attrNameLst>
                                          <p:attrName>style.visibility</p:attrName>
                                        </p:attrNameLst>
                                      </p:cBhvr>
                                      <p:to>
                                        <p:strVal val="visible"/>
                                      </p:to>
                                    </p:set>
                                    <p:animEffect transition="in" filter="box(in)">
                                      <p:cBhvr>
                                        <p:cTn id="19" dur="500"/>
                                        <p:tgtEl>
                                          <p:spTgt spid="491583"/>
                                        </p:tgtEl>
                                      </p:cBhvr>
                                    </p:animEffect>
                                  </p:childTnLst>
                                </p:cTn>
                              </p:par>
                            </p:childTnLst>
                          </p:cTn>
                        </p:par>
                        <p:par>
                          <p:cTn id="20" fill="hold">
                            <p:stCondLst>
                              <p:cond delay="6000"/>
                            </p:stCondLst>
                            <p:childTnLst>
                              <p:par>
                                <p:cTn id="21" presetID="4" presetClass="entr" presetSubtype="16" fill="hold" grpId="0" nodeType="afterEffect">
                                  <p:stCondLst>
                                    <p:cond delay="1000"/>
                                  </p:stCondLst>
                                  <p:childTnLst>
                                    <p:set>
                                      <p:cBhvr>
                                        <p:cTn id="22" dur="1" fill="hold">
                                          <p:stCondLst>
                                            <p:cond delay="0"/>
                                          </p:stCondLst>
                                        </p:cTn>
                                        <p:tgtEl>
                                          <p:spTgt spid="491584"/>
                                        </p:tgtEl>
                                        <p:attrNameLst>
                                          <p:attrName>style.visibility</p:attrName>
                                        </p:attrNameLst>
                                      </p:cBhvr>
                                      <p:to>
                                        <p:strVal val="visible"/>
                                      </p:to>
                                    </p:set>
                                    <p:animEffect transition="in" filter="box(in)">
                                      <p:cBhvr>
                                        <p:cTn id="23" dur="500"/>
                                        <p:tgtEl>
                                          <p:spTgt spid="4915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91585"/>
                                        </p:tgtEl>
                                        <p:attrNameLst>
                                          <p:attrName>style.visibility</p:attrName>
                                        </p:attrNameLst>
                                      </p:cBhvr>
                                      <p:to>
                                        <p:strVal val="visible"/>
                                      </p:to>
                                    </p:set>
                                    <p:animEffect transition="in" filter="box(in)">
                                      <p:cBhvr>
                                        <p:cTn id="28" dur="500"/>
                                        <p:tgtEl>
                                          <p:spTgt spid="491585"/>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2"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1+#ppt_w/2"/>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2500"/>
                            </p:stCondLst>
                            <p:childTnLst>
                              <p:par>
                                <p:cTn id="50" presetID="2" presetClass="entr" presetSubtype="9"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0-#ppt_h/2"/>
                                          </p:val>
                                        </p:tav>
                                        <p:tav tm="100000">
                                          <p:val>
                                            <p:strVal val="#ppt_y"/>
                                          </p:val>
                                        </p:tav>
                                      </p:tavLst>
                                    </p:anim>
                                  </p:childTnLst>
                                </p:cTn>
                              </p:par>
                            </p:childTnLst>
                          </p:cTn>
                        </p:par>
                        <p:par>
                          <p:cTn id="54" fill="hold">
                            <p:stCondLst>
                              <p:cond delay="3000"/>
                            </p:stCondLst>
                            <p:childTnLst>
                              <p:par>
                                <p:cTn id="55" presetID="2" presetClass="entr" presetSubtype="9"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0-#ppt_w/2"/>
                                          </p:val>
                                        </p:tav>
                                        <p:tav tm="100000">
                                          <p:val>
                                            <p:strVal val="#ppt_x"/>
                                          </p:val>
                                        </p:tav>
                                      </p:tavLst>
                                    </p:anim>
                                    <p:anim calcmode="lin" valueType="num">
                                      <p:cBhvr additive="base">
                                        <p:cTn id="58" dur="500" fill="hold"/>
                                        <p:tgtEl>
                                          <p:spTgt spid="10"/>
                                        </p:tgtEl>
                                        <p:attrNameLst>
                                          <p:attrName>ppt_y</p:attrName>
                                        </p:attrNameLst>
                                      </p:cBhvr>
                                      <p:tavLst>
                                        <p:tav tm="0">
                                          <p:val>
                                            <p:strVal val="0-#ppt_h/2"/>
                                          </p:val>
                                        </p:tav>
                                        <p:tav tm="100000">
                                          <p:val>
                                            <p:strVal val="#ppt_y"/>
                                          </p:val>
                                        </p:tav>
                                      </p:tavLst>
                                    </p:anim>
                                  </p:childTnLst>
                                </p:cTn>
                              </p:par>
                            </p:childTnLst>
                          </p:cTn>
                        </p:par>
                        <p:par>
                          <p:cTn id="59" fill="hold">
                            <p:stCondLst>
                              <p:cond delay="3500"/>
                            </p:stCondLst>
                            <p:childTnLst>
                              <p:par>
                                <p:cTn id="60" presetID="2" presetClass="entr" presetSubtype="1"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0-#ppt_h/2"/>
                                          </p:val>
                                        </p:tav>
                                        <p:tav tm="100000">
                                          <p:val>
                                            <p:strVal val="#ppt_y"/>
                                          </p:val>
                                        </p:tav>
                                      </p:tavLst>
                                    </p:anim>
                                  </p:childTnLst>
                                </p:cTn>
                              </p:par>
                            </p:childTnLst>
                          </p:cTn>
                        </p:par>
                        <p:par>
                          <p:cTn id="64" fill="hold">
                            <p:stCondLst>
                              <p:cond delay="4000"/>
                            </p:stCondLst>
                            <p:childTnLst>
                              <p:par>
                                <p:cTn id="65" presetID="2" presetClass="entr" presetSubtype="12"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par>
                          <p:cTn id="69" fill="hold">
                            <p:stCondLst>
                              <p:cond delay="4500"/>
                            </p:stCondLst>
                            <p:childTnLst>
                              <p:par>
                                <p:cTn id="70" presetID="2" presetClass="entr" presetSubtype="4"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5000"/>
                            </p:stCondLst>
                            <p:childTnLst>
                              <p:par>
                                <p:cTn id="75" presetID="2" presetClass="entr" presetSubtype="2"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1+#ppt_w/2"/>
                                          </p:val>
                                        </p:tav>
                                        <p:tav tm="100000">
                                          <p:val>
                                            <p:strVal val="#ppt_x"/>
                                          </p:val>
                                        </p:tav>
                                      </p:tavLst>
                                    </p:anim>
                                    <p:anim calcmode="lin" valueType="num">
                                      <p:cBhvr additive="base">
                                        <p:cTn id="78" dur="500" fill="hold"/>
                                        <p:tgtEl>
                                          <p:spTgt spid="17"/>
                                        </p:tgtEl>
                                        <p:attrNameLst>
                                          <p:attrName>ppt_y</p:attrName>
                                        </p:attrNameLst>
                                      </p:cBhvr>
                                      <p:tavLst>
                                        <p:tav tm="0">
                                          <p:val>
                                            <p:strVal val="#ppt_y"/>
                                          </p:val>
                                        </p:tav>
                                        <p:tav tm="100000">
                                          <p:val>
                                            <p:strVal val="#ppt_y"/>
                                          </p:val>
                                        </p:tav>
                                      </p:tavLst>
                                    </p:anim>
                                  </p:childTnLst>
                                </p:cTn>
                              </p:par>
                            </p:childTnLst>
                          </p:cTn>
                        </p:par>
                        <p:par>
                          <p:cTn id="79" fill="hold">
                            <p:stCondLst>
                              <p:cond delay="5500"/>
                            </p:stCondLst>
                            <p:childTnLst>
                              <p:par>
                                <p:cTn id="80" presetID="2" presetClass="entr" presetSubtype="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1+#ppt_w/2"/>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par>
                          <p:cTn id="84" fill="hold">
                            <p:stCondLst>
                              <p:cond delay="6000"/>
                            </p:stCondLst>
                            <p:childTnLst>
                              <p:par>
                                <p:cTn id="85" presetID="2"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0-#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childTnLst>
                          </p:cTn>
                        </p:par>
                        <p:par>
                          <p:cTn id="89" fill="hold">
                            <p:stCondLst>
                              <p:cond delay="6500"/>
                            </p:stCondLst>
                            <p:childTnLst>
                              <p:par>
                                <p:cTn id="90" presetID="2" presetClass="entr" presetSubtype="1" fill="hold" nodeType="after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fill="hold"/>
                                        <p:tgtEl>
                                          <p:spTgt spid="18"/>
                                        </p:tgtEl>
                                        <p:attrNameLst>
                                          <p:attrName>ppt_x</p:attrName>
                                        </p:attrNameLst>
                                      </p:cBhvr>
                                      <p:tavLst>
                                        <p:tav tm="0">
                                          <p:val>
                                            <p:strVal val="#ppt_x"/>
                                          </p:val>
                                        </p:tav>
                                        <p:tav tm="100000">
                                          <p:val>
                                            <p:strVal val="#ppt_x"/>
                                          </p:val>
                                        </p:tav>
                                      </p:tavLst>
                                    </p:anim>
                                    <p:anim calcmode="lin" valueType="num">
                                      <p:cBhvr additive="base">
                                        <p:cTn id="93" dur="500" fill="hold"/>
                                        <p:tgtEl>
                                          <p:spTgt spid="18"/>
                                        </p:tgtEl>
                                        <p:attrNameLst>
                                          <p:attrName>ppt_y</p:attrName>
                                        </p:attrNameLst>
                                      </p:cBhvr>
                                      <p:tavLst>
                                        <p:tav tm="0">
                                          <p:val>
                                            <p:strVal val="0-#ppt_h/2"/>
                                          </p:val>
                                        </p:tav>
                                        <p:tav tm="100000">
                                          <p:val>
                                            <p:strVal val="#ppt_y"/>
                                          </p:val>
                                        </p:tav>
                                      </p:tavLst>
                                    </p:anim>
                                  </p:childTnLst>
                                </p:cTn>
                              </p:par>
                            </p:childTnLst>
                          </p:cTn>
                        </p:par>
                        <p:par>
                          <p:cTn id="94" fill="hold">
                            <p:stCondLst>
                              <p:cond delay="7000"/>
                            </p:stCondLst>
                            <p:childTnLst>
                              <p:par>
                                <p:cTn id="95" presetID="2" presetClass="entr" presetSubtype="1"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0-#ppt_h/2"/>
                                          </p:val>
                                        </p:tav>
                                        <p:tav tm="100000">
                                          <p:val>
                                            <p:strVal val="#ppt_y"/>
                                          </p:val>
                                        </p:tav>
                                      </p:tavLst>
                                    </p:anim>
                                  </p:childTnLst>
                                </p:cTn>
                              </p:par>
                            </p:childTnLst>
                          </p:cTn>
                        </p:par>
                        <p:par>
                          <p:cTn id="99" fill="hold">
                            <p:stCondLst>
                              <p:cond delay="7500"/>
                            </p:stCondLst>
                            <p:childTnLst>
                              <p:par>
                                <p:cTn id="100" presetID="2" presetClass="entr" presetSubtype="9" fill="hold" nodeType="after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additive="base">
                                        <p:cTn id="102" dur="500" fill="hold"/>
                                        <p:tgtEl>
                                          <p:spTgt spid="16"/>
                                        </p:tgtEl>
                                        <p:attrNameLst>
                                          <p:attrName>ppt_x</p:attrName>
                                        </p:attrNameLst>
                                      </p:cBhvr>
                                      <p:tavLst>
                                        <p:tav tm="0">
                                          <p:val>
                                            <p:strVal val="0-#ppt_w/2"/>
                                          </p:val>
                                        </p:tav>
                                        <p:tav tm="100000">
                                          <p:val>
                                            <p:strVal val="#ppt_x"/>
                                          </p:val>
                                        </p:tav>
                                      </p:tavLst>
                                    </p:anim>
                                    <p:anim calcmode="lin" valueType="num">
                                      <p:cBhvr additive="base">
                                        <p:cTn id="103" dur="500" fill="hold"/>
                                        <p:tgtEl>
                                          <p:spTgt spid="16"/>
                                        </p:tgtEl>
                                        <p:attrNameLst>
                                          <p:attrName>ppt_y</p:attrName>
                                        </p:attrNameLst>
                                      </p:cBhvr>
                                      <p:tavLst>
                                        <p:tav tm="0">
                                          <p:val>
                                            <p:strVal val="0-#ppt_h/2"/>
                                          </p:val>
                                        </p:tav>
                                        <p:tav tm="100000">
                                          <p:val>
                                            <p:strVal val="#ppt_y"/>
                                          </p:val>
                                        </p:tav>
                                      </p:tavLst>
                                    </p:anim>
                                  </p:childTnLst>
                                </p:cTn>
                              </p:par>
                            </p:childTnLst>
                          </p:cTn>
                        </p:par>
                        <p:par>
                          <p:cTn id="104" fill="hold">
                            <p:stCondLst>
                              <p:cond delay="8000"/>
                            </p:stCondLst>
                            <p:childTnLst>
                              <p:par>
                                <p:cTn id="105" presetID="2" presetClass="entr" presetSubtype="9" fill="hold" nodeType="after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500" fill="hold"/>
                                        <p:tgtEl>
                                          <p:spTgt spid="11"/>
                                        </p:tgtEl>
                                        <p:attrNameLst>
                                          <p:attrName>ppt_x</p:attrName>
                                        </p:attrNameLst>
                                      </p:cBhvr>
                                      <p:tavLst>
                                        <p:tav tm="0">
                                          <p:val>
                                            <p:strVal val="0-#ppt_w/2"/>
                                          </p:val>
                                        </p:tav>
                                        <p:tav tm="100000">
                                          <p:val>
                                            <p:strVal val="#ppt_x"/>
                                          </p:val>
                                        </p:tav>
                                      </p:tavLst>
                                    </p:anim>
                                    <p:anim calcmode="lin" valueType="num">
                                      <p:cBhvr additive="base">
                                        <p:cTn id="108" dur="500" fill="hold"/>
                                        <p:tgtEl>
                                          <p:spTgt spid="11"/>
                                        </p:tgtEl>
                                        <p:attrNameLst>
                                          <p:attrName>ppt_y</p:attrName>
                                        </p:attrNameLst>
                                      </p:cBhvr>
                                      <p:tavLst>
                                        <p:tav tm="0">
                                          <p:val>
                                            <p:strVal val="0-#ppt_h/2"/>
                                          </p:val>
                                        </p:tav>
                                        <p:tav tm="100000">
                                          <p:val>
                                            <p:strVal val="#ppt_y"/>
                                          </p:val>
                                        </p:tav>
                                      </p:tavLst>
                                    </p:anim>
                                  </p:childTnLst>
                                </p:cTn>
                              </p:par>
                            </p:childTnLst>
                          </p:cTn>
                        </p:par>
                        <p:par>
                          <p:cTn id="109" fill="hold">
                            <p:stCondLst>
                              <p:cond delay="8500"/>
                            </p:stCondLst>
                            <p:childTnLst>
                              <p:par>
                                <p:cTn id="110" presetID="2" presetClass="entr" presetSubtype="9" fill="hold" nodeType="after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0-#ppt_w/2"/>
                                          </p:val>
                                        </p:tav>
                                        <p:tav tm="100000">
                                          <p:val>
                                            <p:strVal val="#ppt_x"/>
                                          </p:val>
                                        </p:tav>
                                      </p:tavLst>
                                    </p:anim>
                                    <p:anim calcmode="lin" valueType="num">
                                      <p:cBhvr additive="base">
                                        <p:cTn id="113" dur="500" fill="hold"/>
                                        <p:tgtEl>
                                          <p:spTgt spid="9"/>
                                        </p:tgtEl>
                                        <p:attrNameLst>
                                          <p:attrName>ppt_y</p:attrName>
                                        </p:attrNameLst>
                                      </p:cBhvr>
                                      <p:tavLst>
                                        <p:tav tm="0">
                                          <p:val>
                                            <p:strVal val="0-#ppt_h/2"/>
                                          </p:val>
                                        </p:tav>
                                        <p:tav tm="100000">
                                          <p:val>
                                            <p:strVal val="#ppt_y"/>
                                          </p:val>
                                        </p:tav>
                                      </p:tavLst>
                                    </p:anim>
                                  </p:childTnLst>
                                </p:cTn>
                              </p:par>
                            </p:childTnLst>
                          </p:cTn>
                        </p:par>
                        <p:par>
                          <p:cTn id="114" fill="hold">
                            <p:stCondLst>
                              <p:cond delay="9000"/>
                            </p:stCondLst>
                            <p:childTnLst>
                              <p:par>
                                <p:cTn id="115" presetID="2" presetClass="entr" presetSubtype="9" fill="hold"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additive="base">
                                        <p:cTn id="117" dur="500" fill="hold"/>
                                        <p:tgtEl>
                                          <p:spTgt spid="7"/>
                                        </p:tgtEl>
                                        <p:attrNameLst>
                                          <p:attrName>ppt_x</p:attrName>
                                        </p:attrNameLst>
                                      </p:cBhvr>
                                      <p:tavLst>
                                        <p:tav tm="0">
                                          <p:val>
                                            <p:strVal val="0-#ppt_w/2"/>
                                          </p:val>
                                        </p:tav>
                                        <p:tav tm="100000">
                                          <p:val>
                                            <p:strVal val="#ppt_x"/>
                                          </p:val>
                                        </p:tav>
                                      </p:tavLst>
                                    </p:anim>
                                    <p:anim calcmode="lin" valueType="num">
                                      <p:cBhvr additive="base">
                                        <p:cTn id="1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 presetClass="entr" presetSubtype="16" fill="hold" grpId="0" nodeType="clickEffect">
                                  <p:stCondLst>
                                    <p:cond delay="0"/>
                                  </p:stCondLst>
                                  <p:childTnLst>
                                    <p:set>
                                      <p:cBhvr>
                                        <p:cTn id="122" dur="1" fill="hold">
                                          <p:stCondLst>
                                            <p:cond delay="0"/>
                                          </p:stCondLst>
                                        </p:cTn>
                                        <p:tgtEl>
                                          <p:spTgt spid="491640"/>
                                        </p:tgtEl>
                                        <p:attrNameLst>
                                          <p:attrName>style.visibility</p:attrName>
                                        </p:attrNameLst>
                                      </p:cBhvr>
                                      <p:to>
                                        <p:strVal val="visible"/>
                                      </p:to>
                                    </p:set>
                                    <p:animEffect transition="in" filter="box(in)">
                                      <p:cBhvr>
                                        <p:cTn id="123" dur="500"/>
                                        <p:tgtEl>
                                          <p:spTgt spid="491640"/>
                                        </p:tgtEl>
                                      </p:cBhvr>
                                    </p:animEffect>
                                  </p:childTnLst>
                                </p:cTn>
                              </p:par>
                            </p:childTnLst>
                          </p:cTn>
                        </p:par>
                      </p:childTnLst>
                    </p:cTn>
                  </p:par>
                  <p:par>
                    <p:cTn id="124" fill="hold">
                      <p:stCondLst>
                        <p:cond delay="indefinite"/>
                      </p:stCondLst>
                      <p:childTnLst>
                        <p:par>
                          <p:cTn id="125" fill="hold">
                            <p:stCondLst>
                              <p:cond delay="0"/>
                            </p:stCondLst>
                            <p:childTnLst>
                              <p:par>
                                <p:cTn id="126" presetID="4" presetClass="entr" presetSubtype="16" fill="hold" nodeType="click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box(in)">
                                      <p:cBhvr>
                                        <p:cTn id="128"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129" fill="hold">
                            <p:stCondLst>
                              <p:cond delay="500"/>
                            </p:stCondLst>
                            <p:childTnLst>
                              <p:par>
                                <p:cTn id="130" presetID="4" presetClass="entr" presetSubtype="16" fill="hold" grpId="0" nodeType="afterEffect">
                                  <p:stCondLst>
                                    <p:cond delay="1000"/>
                                  </p:stCondLst>
                                  <p:childTnLst>
                                    <p:set>
                                      <p:cBhvr>
                                        <p:cTn id="131" dur="1" fill="hold">
                                          <p:stCondLst>
                                            <p:cond delay="0"/>
                                          </p:stCondLst>
                                        </p:cTn>
                                        <p:tgtEl>
                                          <p:spTgt spid="491660"/>
                                        </p:tgtEl>
                                        <p:attrNameLst>
                                          <p:attrName>style.visibility</p:attrName>
                                        </p:attrNameLst>
                                      </p:cBhvr>
                                      <p:to>
                                        <p:strVal val="visible"/>
                                      </p:to>
                                    </p:set>
                                    <p:animEffect transition="in" filter="box(in)">
                                      <p:cBhvr>
                                        <p:cTn id="132" dur="500"/>
                                        <p:tgtEl>
                                          <p:spTgt spid="491660"/>
                                        </p:tgtEl>
                                      </p:cBhvr>
                                    </p:animEffect>
                                  </p:childTnLst>
                                </p:cTn>
                              </p:par>
                            </p:childTnLst>
                          </p:cTn>
                        </p:par>
                      </p:childTnLst>
                    </p:cTn>
                  </p:par>
                  <p:par>
                    <p:cTn id="133" fill="hold">
                      <p:stCondLst>
                        <p:cond delay="indefinite"/>
                      </p:stCondLst>
                      <p:childTnLst>
                        <p:par>
                          <p:cTn id="134" fill="hold">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491661"/>
                                        </p:tgtEl>
                                        <p:attrNameLst>
                                          <p:attrName>style.visibility</p:attrName>
                                        </p:attrNameLst>
                                      </p:cBhvr>
                                      <p:to>
                                        <p:strVal val="visible"/>
                                      </p:to>
                                    </p:set>
                                    <p:animEffect transition="in" filter="box(in)">
                                      <p:cBhvr>
                                        <p:cTn id="137" dur="500"/>
                                        <p:tgtEl>
                                          <p:spTgt spid="491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6" grpId="0" animBg="1" autoUpdateAnimBg="0"/>
      <p:bldP spid="491583" grpId="0" animBg="1" autoUpdateAnimBg="0"/>
      <p:bldP spid="491584" grpId="0" animBg="1" autoUpdateAnimBg="0"/>
      <p:bldP spid="491585" grpId="0" animBg="1" autoUpdateAnimBg="0"/>
      <p:bldP spid="491640" grpId="0" animBg="1" autoUpdateAnimBg="0"/>
      <p:bldP spid="491660" grpId="0" animBg="1" autoUpdateAnimBg="0"/>
      <p:bldP spid="49166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4050" y="1219200"/>
            <a:ext cx="5848350" cy="4572000"/>
            <a:chOff x="1014" y="864"/>
            <a:chExt cx="3684" cy="2880"/>
          </a:xfrm>
        </p:grpSpPr>
        <p:sp>
          <p:nvSpPr>
            <p:cNvPr id="54447" name="AutoShape 3"/>
            <p:cNvSpPr>
              <a:spLocks noChangeArrowheads="1"/>
            </p:cNvSpPr>
            <p:nvPr/>
          </p:nvSpPr>
          <p:spPr bwMode="auto">
            <a:xfrm>
              <a:off x="2016"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48" name="AutoShape 4"/>
            <p:cNvSpPr>
              <a:spLocks noChangeArrowheads="1"/>
            </p:cNvSpPr>
            <p:nvPr/>
          </p:nvSpPr>
          <p:spPr bwMode="auto">
            <a:xfrm>
              <a:off x="2502"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49" name="AutoShape 5"/>
            <p:cNvSpPr>
              <a:spLocks noChangeArrowheads="1"/>
            </p:cNvSpPr>
            <p:nvPr/>
          </p:nvSpPr>
          <p:spPr bwMode="auto">
            <a:xfrm>
              <a:off x="2502"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0" name="AutoShape 6"/>
            <p:cNvSpPr>
              <a:spLocks noChangeArrowheads="1"/>
            </p:cNvSpPr>
            <p:nvPr/>
          </p:nvSpPr>
          <p:spPr bwMode="auto">
            <a:xfrm>
              <a:off x="3024"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1" name="AutoShape 7"/>
            <p:cNvSpPr>
              <a:spLocks noChangeArrowheads="1"/>
            </p:cNvSpPr>
            <p:nvPr/>
          </p:nvSpPr>
          <p:spPr bwMode="auto">
            <a:xfrm>
              <a:off x="3510"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2" name="AutoShape 8"/>
            <p:cNvSpPr>
              <a:spLocks noChangeArrowheads="1"/>
            </p:cNvSpPr>
            <p:nvPr/>
          </p:nvSpPr>
          <p:spPr bwMode="auto">
            <a:xfrm>
              <a:off x="3510"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3" name="AutoShape 9"/>
            <p:cNvSpPr>
              <a:spLocks noChangeArrowheads="1"/>
            </p:cNvSpPr>
            <p:nvPr/>
          </p:nvSpPr>
          <p:spPr bwMode="auto">
            <a:xfrm>
              <a:off x="2496"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4" name="AutoShape 10"/>
            <p:cNvSpPr>
              <a:spLocks noChangeArrowheads="1"/>
            </p:cNvSpPr>
            <p:nvPr/>
          </p:nvSpPr>
          <p:spPr bwMode="auto">
            <a:xfrm>
              <a:off x="2982"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5" name="AutoShape 11"/>
            <p:cNvSpPr>
              <a:spLocks noChangeArrowheads="1"/>
            </p:cNvSpPr>
            <p:nvPr/>
          </p:nvSpPr>
          <p:spPr bwMode="auto">
            <a:xfrm>
              <a:off x="2982"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6" name="AutoShape 12"/>
            <p:cNvSpPr>
              <a:spLocks noChangeArrowheads="1"/>
            </p:cNvSpPr>
            <p:nvPr/>
          </p:nvSpPr>
          <p:spPr bwMode="auto">
            <a:xfrm>
              <a:off x="3504"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7" name="AutoShape 13"/>
            <p:cNvSpPr>
              <a:spLocks noChangeArrowheads="1"/>
            </p:cNvSpPr>
            <p:nvPr/>
          </p:nvSpPr>
          <p:spPr bwMode="auto">
            <a:xfrm>
              <a:off x="3990"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8" name="AutoShape 14"/>
            <p:cNvSpPr>
              <a:spLocks noChangeArrowheads="1"/>
            </p:cNvSpPr>
            <p:nvPr/>
          </p:nvSpPr>
          <p:spPr bwMode="auto">
            <a:xfrm>
              <a:off x="3990"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59" name="AutoShape 15"/>
            <p:cNvSpPr>
              <a:spLocks noChangeArrowheads="1"/>
            </p:cNvSpPr>
            <p:nvPr/>
          </p:nvSpPr>
          <p:spPr bwMode="auto">
            <a:xfrm>
              <a:off x="1014"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0" name="AutoShape 16"/>
            <p:cNvSpPr>
              <a:spLocks noChangeArrowheads="1"/>
            </p:cNvSpPr>
            <p:nvPr/>
          </p:nvSpPr>
          <p:spPr bwMode="auto">
            <a:xfrm>
              <a:off x="1014"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1" name="AutoShape 17"/>
            <p:cNvSpPr>
              <a:spLocks noChangeArrowheads="1"/>
            </p:cNvSpPr>
            <p:nvPr/>
          </p:nvSpPr>
          <p:spPr bwMode="auto">
            <a:xfrm>
              <a:off x="1536" y="230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2" name="AutoShape 18"/>
            <p:cNvSpPr>
              <a:spLocks noChangeArrowheads="1"/>
            </p:cNvSpPr>
            <p:nvPr/>
          </p:nvSpPr>
          <p:spPr bwMode="auto">
            <a:xfrm>
              <a:off x="2022" y="259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3" name="AutoShape 19"/>
            <p:cNvSpPr>
              <a:spLocks noChangeArrowheads="1"/>
            </p:cNvSpPr>
            <p:nvPr/>
          </p:nvSpPr>
          <p:spPr bwMode="auto">
            <a:xfrm>
              <a:off x="2022" y="2016"/>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4" name="AutoShape 20"/>
            <p:cNvSpPr>
              <a:spLocks noChangeArrowheads="1"/>
            </p:cNvSpPr>
            <p:nvPr/>
          </p:nvSpPr>
          <p:spPr bwMode="auto">
            <a:xfrm>
              <a:off x="1494"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5" name="AutoShape 21"/>
            <p:cNvSpPr>
              <a:spLocks noChangeArrowheads="1"/>
            </p:cNvSpPr>
            <p:nvPr/>
          </p:nvSpPr>
          <p:spPr bwMode="auto">
            <a:xfrm>
              <a:off x="2016" y="316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6" name="AutoShape 22"/>
            <p:cNvSpPr>
              <a:spLocks noChangeArrowheads="1"/>
            </p:cNvSpPr>
            <p:nvPr/>
          </p:nvSpPr>
          <p:spPr bwMode="auto">
            <a:xfrm>
              <a:off x="2502"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7" name="AutoShape 23"/>
            <p:cNvSpPr>
              <a:spLocks noChangeArrowheads="1"/>
            </p:cNvSpPr>
            <p:nvPr/>
          </p:nvSpPr>
          <p:spPr bwMode="auto">
            <a:xfrm>
              <a:off x="1056"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8" name="AutoShape 24"/>
            <p:cNvSpPr>
              <a:spLocks noChangeArrowheads="1"/>
            </p:cNvSpPr>
            <p:nvPr/>
          </p:nvSpPr>
          <p:spPr bwMode="auto">
            <a:xfrm>
              <a:off x="1542" y="172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69" name="AutoShape 25"/>
            <p:cNvSpPr>
              <a:spLocks noChangeArrowheads="1"/>
            </p:cNvSpPr>
            <p:nvPr/>
          </p:nvSpPr>
          <p:spPr bwMode="auto">
            <a:xfrm>
              <a:off x="1542" y="1152"/>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0" name="AutoShape 26"/>
            <p:cNvSpPr>
              <a:spLocks noChangeArrowheads="1"/>
            </p:cNvSpPr>
            <p:nvPr/>
          </p:nvSpPr>
          <p:spPr bwMode="auto">
            <a:xfrm>
              <a:off x="3024" y="3168"/>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1" name="AutoShape 27"/>
            <p:cNvSpPr>
              <a:spLocks noChangeArrowheads="1"/>
            </p:cNvSpPr>
            <p:nvPr/>
          </p:nvSpPr>
          <p:spPr bwMode="auto">
            <a:xfrm>
              <a:off x="3510" y="288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2" name="AutoShape 28"/>
            <p:cNvSpPr>
              <a:spLocks noChangeArrowheads="1"/>
            </p:cNvSpPr>
            <p:nvPr/>
          </p:nvSpPr>
          <p:spPr bwMode="auto">
            <a:xfrm>
              <a:off x="4032" y="1440"/>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3" name="AutoShape 29"/>
            <p:cNvSpPr>
              <a:spLocks noChangeArrowheads="1"/>
            </p:cNvSpPr>
            <p:nvPr/>
          </p:nvSpPr>
          <p:spPr bwMode="auto">
            <a:xfrm>
              <a:off x="2022" y="86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sp>
          <p:nvSpPr>
            <p:cNvPr id="54474" name="AutoShape 30"/>
            <p:cNvSpPr>
              <a:spLocks noChangeArrowheads="1"/>
            </p:cNvSpPr>
            <p:nvPr/>
          </p:nvSpPr>
          <p:spPr bwMode="auto">
            <a:xfrm>
              <a:off x="3030" y="864"/>
              <a:ext cx="666" cy="576"/>
            </a:xfrm>
            <a:prstGeom prst="hexagon">
              <a:avLst>
                <a:gd name="adj" fmla="val 28906"/>
                <a:gd name="vf" fmla="val 115470"/>
              </a:avLst>
            </a:prstGeom>
            <a:noFill/>
            <a:ln w="38100">
              <a:solidFill>
                <a:schemeClr val="accent1"/>
              </a:solidFill>
              <a:miter lim="800000"/>
              <a:headEnd/>
              <a:tailEnd/>
            </a:ln>
          </p:spPr>
          <p:txBody>
            <a:bodyPr wrap="none" anchor="ctr"/>
            <a:lstStyle/>
            <a:p>
              <a:endParaRPr lang="en-US"/>
            </a:p>
          </p:txBody>
        </p:sp>
      </p:grpSp>
      <p:sp>
        <p:nvSpPr>
          <p:cNvPr id="492575" name="tower"/>
          <p:cNvSpPr>
            <a:spLocks noEditPoints="1" noChangeArrowheads="1"/>
          </p:cNvSpPr>
          <p:nvPr/>
        </p:nvSpPr>
        <p:spPr bwMode="auto">
          <a:xfrm>
            <a:off x="2514600" y="1676400"/>
            <a:ext cx="376238" cy="676275"/>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chemeClr val="accent1"/>
            </a:solidFill>
            <a:miter lim="800000"/>
            <a:headEnd/>
            <a:tailEnd/>
          </a:ln>
        </p:spPr>
        <p:txBody>
          <a:bodyPr/>
          <a:lstStyle/>
          <a:p>
            <a:endParaRPr lang="en-US"/>
          </a:p>
        </p:txBody>
      </p:sp>
      <p:sp>
        <p:nvSpPr>
          <p:cNvPr id="492576" name="computr3"/>
          <p:cNvSpPr>
            <a:spLocks noEditPoints="1" noChangeArrowheads="1"/>
          </p:cNvSpPr>
          <p:nvPr/>
        </p:nvSpPr>
        <p:spPr bwMode="auto">
          <a:xfrm>
            <a:off x="8305800" y="3810000"/>
            <a:ext cx="609600" cy="5334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0">
            <a:gsLst>
              <a:gs pos="0">
                <a:srgbClr val="FFFFFF"/>
              </a:gs>
              <a:gs pos="100000">
                <a:srgbClr val="FFFF00"/>
              </a:gs>
            </a:gsLst>
            <a:path path="rect">
              <a:fillToRect l="50000" t="50000" r="50000" b="50000"/>
            </a:path>
          </a:gradFill>
          <a:ln w="9525">
            <a:solidFill>
              <a:srgbClr val="00FF00"/>
            </a:solidFill>
            <a:miter lim="800000"/>
            <a:headEnd/>
            <a:tailEnd/>
          </a:ln>
        </p:spPr>
        <p:txBody>
          <a:bodyPr/>
          <a:lstStyle/>
          <a:p>
            <a:endParaRPr lang="en-US"/>
          </a:p>
        </p:txBody>
      </p:sp>
      <p:sp>
        <p:nvSpPr>
          <p:cNvPr id="492577" name="computr2"/>
          <p:cNvSpPr>
            <a:spLocks noEditPoints="1" noChangeArrowheads="1"/>
          </p:cNvSpPr>
          <p:nvPr/>
        </p:nvSpPr>
        <p:spPr bwMode="auto">
          <a:xfrm>
            <a:off x="762000" y="2743200"/>
            <a:ext cx="609600" cy="5334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gradFill rotWithShape="0">
            <a:gsLst>
              <a:gs pos="0">
                <a:srgbClr val="FFFFFF"/>
              </a:gs>
              <a:gs pos="100000">
                <a:srgbClr val="FFFF00"/>
              </a:gs>
            </a:gsLst>
            <a:path path="rect">
              <a:fillToRect l="50000" t="50000" r="50000" b="50000"/>
            </a:path>
          </a:gradFill>
          <a:ln w="9525">
            <a:solidFill>
              <a:srgbClr val="FF0000"/>
            </a:solidFill>
            <a:miter lim="800000"/>
            <a:headEnd/>
            <a:tailEnd/>
          </a:ln>
        </p:spPr>
        <p:txBody>
          <a:bodyPr/>
          <a:lstStyle/>
          <a:p>
            <a:endParaRPr lang="en-US"/>
          </a:p>
        </p:txBody>
      </p:sp>
      <p:sp>
        <p:nvSpPr>
          <p:cNvPr id="492578" name="AutoShape 34"/>
          <p:cNvSpPr>
            <a:spLocks noChangeArrowheads="1"/>
          </p:cNvSpPr>
          <p:nvPr/>
        </p:nvSpPr>
        <p:spPr bwMode="auto">
          <a:xfrm>
            <a:off x="1447800" y="2743200"/>
            <a:ext cx="381000" cy="609600"/>
          </a:xfrm>
          <a:prstGeom prst="verticalScroll">
            <a:avLst>
              <a:gd name="adj" fmla="val 12500"/>
            </a:avLst>
          </a:prstGeom>
          <a:gradFill rotWithShape="0">
            <a:gsLst>
              <a:gs pos="0">
                <a:srgbClr val="00FF00"/>
              </a:gs>
              <a:gs pos="50000">
                <a:schemeClr val="bg1"/>
              </a:gs>
              <a:gs pos="100000">
                <a:srgbClr val="00FF00"/>
              </a:gs>
            </a:gsLst>
            <a:lin ang="5400000" scaled="1"/>
          </a:gradFill>
          <a:ln w="9525">
            <a:solidFill>
              <a:schemeClr val="accent1"/>
            </a:solidFill>
            <a:round/>
            <a:headEnd/>
            <a:tailEnd/>
          </a:ln>
          <a:effectLst/>
        </p:spPr>
        <p:txBody>
          <a:bodyPr wrap="none" anchor="ctr"/>
          <a:lstStyle/>
          <a:p>
            <a:pPr>
              <a:defRPr/>
            </a:pPr>
            <a:endParaRPr lang="en-US"/>
          </a:p>
        </p:txBody>
      </p:sp>
      <p:sp>
        <p:nvSpPr>
          <p:cNvPr id="492579" name="Line 35"/>
          <p:cNvSpPr>
            <a:spLocks noChangeShapeType="1"/>
          </p:cNvSpPr>
          <p:nvPr/>
        </p:nvSpPr>
        <p:spPr bwMode="auto">
          <a:xfrm>
            <a:off x="1295400" y="3048000"/>
            <a:ext cx="990600" cy="0"/>
          </a:xfrm>
          <a:prstGeom prst="line">
            <a:avLst/>
          </a:prstGeom>
          <a:noFill/>
          <a:ln w="38100">
            <a:solidFill>
              <a:schemeClr val="tx1"/>
            </a:solidFill>
            <a:round/>
            <a:headEnd/>
            <a:tailEnd/>
          </a:ln>
        </p:spPr>
        <p:txBody>
          <a:bodyPr/>
          <a:lstStyle/>
          <a:p>
            <a:endParaRPr lang="en-US"/>
          </a:p>
        </p:txBody>
      </p:sp>
      <p:sp>
        <p:nvSpPr>
          <p:cNvPr id="492580" name="Line 36"/>
          <p:cNvSpPr>
            <a:spLocks noChangeShapeType="1"/>
          </p:cNvSpPr>
          <p:nvPr/>
        </p:nvSpPr>
        <p:spPr bwMode="auto">
          <a:xfrm>
            <a:off x="7467600" y="3962400"/>
            <a:ext cx="838200" cy="0"/>
          </a:xfrm>
          <a:prstGeom prst="line">
            <a:avLst/>
          </a:prstGeom>
          <a:noFill/>
          <a:ln w="38100">
            <a:solidFill>
              <a:schemeClr val="tx1"/>
            </a:solidFill>
            <a:round/>
            <a:headEnd/>
            <a:tailEnd/>
          </a:ln>
        </p:spPr>
        <p:txBody>
          <a:bodyPr/>
          <a:lstStyle/>
          <a:p>
            <a:endParaRPr lang="en-US"/>
          </a:p>
        </p:txBody>
      </p:sp>
      <p:grpSp>
        <p:nvGrpSpPr>
          <p:cNvPr id="3" name="Group 37"/>
          <p:cNvGrpSpPr>
            <a:grpSpLocks/>
          </p:cNvGrpSpPr>
          <p:nvPr/>
        </p:nvGrpSpPr>
        <p:grpSpPr bwMode="auto">
          <a:xfrm>
            <a:off x="1981200" y="2971800"/>
            <a:ext cx="304800" cy="152400"/>
            <a:chOff x="432" y="2640"/>
            <a:chExt cx="240" cy="96"/>
          </a:xfrm>
        </p:grpSpPr>
        <p:sp>
          <p:nvSpPr>
            <p:cNvPr id="54445" name="AutoShape 3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6" name="AutoShape 3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 name="Group 40"/>
          <p:cNvGrpSpPr>
            <a:grpSpLocks/>
          </p:cNvGrpSpPr>
          <p:nvPr/>
        </p:nvGrpSpPr>
        <p:grpSpPr bwMode="auto">
          <a:xfrm>
            <a:off x="1524000" y="2971800"/>
            <a:ext cx="304800" cy="152400"/>
            <a:chOff x="432" y="2640"/>
            <a:chExt cx="240" cy="96"/>
          </a:xfrm>
        </p:grpSpPr>
        <p:sp>
          <p:nvSpPr>
            <p:cNvPr id="54443" name="AutoShape 4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4" name="AutoShape 4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 name="Group 43"/>
          <p:cNvGrpSpPr>
            <a:grpSpLocks/>
          </p:cNvGrpSpPr>
          <p:nvPr/>
        </p:nvGrpSpPr>
        <p:grpSpPr bwMode="auto">
          <a:xfrm>
            <a:off x="2590800" y="2971800"/>
            <a:ext cx="304800" cy="152400"/>
            <a:chOff x="432" y="2640"/>
            <a:chExt cx="240" cy="96"/>
          </a:xfrm>
        </p:grpSpPr>
        <p:sp>
          <p:nvSpPr>
            <p:cNvPr id="54441" name="AutoShape 4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2" name="AutoShape 4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6" name="Group 46"/>
          <p:cNvGrpSpPr>
            <a:grpSpLocks/>
          </p:cNvGrpSpPr>
          <p:nvPr/>
        </p:nvGrpSpPr>
        <p:grpSpPr bwMode="auto">
          <a:xfrm>
            <a:off x="2895600" y="2514600"/>
            <a:ext cx="304800" cy="152400"/>
            <a:chOff x="432" y="2640"/>
            <a:chExt cx="240" cy="96"/>
          </a:xfrm>
        </p:grpSpPr>
        <p:sp>
          <p:nvSpPr>
            <p:cNvPr id="54439" name="AutoShape 4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40" name="AutoShape 4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7" name="Group 49"/>
          <p:cNvGrpSpPr>
            <a:grpSpLocks/>
          </p:cNvGrpSpPr>
          <p:nvPr/>
        </p:nvGrpSpPr>
        <p:grpSpPr bwMode="auto">
          <a:xfrm>
            <a:off x="3429000" y="2514600"/>
            <a:ext cx="304800" cy="152400"/>
            <a:chOff x="432" y="2640"/>
            <a:chExt cx="240" cy="96"/>
          </a:xfrm>
        </p:grpSpPr>
        <p:sp>
          <p:nvSpPr>
            <p:cNvPr id="54437" name="AutoShape 5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8" name="AutoShape 5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8" name="Group 52"/>
          <p:cNvGrpSpPr>
            <a:grpSpLocks/>
          </p:cNvGrpSpPr>
          <p:nvPr/>
        </p:nvGrpSpPr>
        <p:grpSpPr bwMode="auto">
          <a:xfrm>
            <a:off x="3657600" y="2133600"/>
            <a:ext cx="304800" cy="152400"/>
            <a:chOff x="432" y="2640"/>
            <a:chExt cx="240" cy="96"/>
          </a:xfrm>
        </p:grpSpPr>
        <p:sp>
          <p:nvSpPr>
            <p:cNvPr id="54435" name="AutoShape 5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6" name="AutoShape 5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9" name="Group 55"/>
          <p:cNvGrpSpPr>
            <a:grpSpLocks/>
          </p:cNvGrpSpPr>
          <p:nvPr/>
        </p:nvGrpSpPr>
        <p:grpSpPr bwMode="auto">
          <a:xfrm>
            <a:off x="4114800" y="2057400"/>
            <a:ext cx="304800" cy="152400"/>
            <a:chOff x="432" y="2640"/>
            <a:chExt cx="240" cy="96"/>
          </a:xfrm>
        </p:grpSpPr>
        <p:sp>
          <p:nvSpPr>
            <p:cNvPr id="54433" name="AutoShape 5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4" name="AutoShape 5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0" name="Group 58"/>
          <p:cNvGrpSpPr>
            <a:grpSpLocks/>
          </p:cNvGrpSpPr>
          <p:nvPr/>
        </p:nvGrpSpPr>
        <p:grpSpPr bwMode="auto">
          <a:xfrm>
            <a:off x="4419600" y="1600200"/>
            <a:ext cx="304800" cy="152400"/>
            <a:chOff x="432" y="2640"/>
            <a:chExt cx="240" cy="96"/>
          </a:xfrm>
        </p:grpSpPr>
        <p:sp>
          <p:nvSpPr>
            <p:cNvPr id="54431" name="AutoShape 5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2" name="AutoShape 6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1" name="Group 61"/>
          <p:cNvGrpSpPr>
            <a:grpSpLocks/>
          </p:cNvGrpSpPr>
          <p:nvPr/>
        </p:nvGrpSpPr>
        <p:grpSpPr bwMode="auto">
          <a:xfrm>
            <a:off x="4953000" y="1600200"/>
            <a:ext cx="304800" cy="152400"/>
            <a:chOff x="432" y="2640"/>
            <a:chExt cx="240" cy="96"/>
          </a:xfrm>
        </p:grpSpPr>
        <p:sp>
          <p:nvSpPr>
            <p:cNvPr id="54429" name="AutoShape 6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30" name="AutoShape 6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2" name="Group 64"/>
          <p:cNvGrpSpPr>
            <a:grpSpLocks/>
          </p:cNvGrpSpPr>
          <p:nvPr/>
        </p:nvGrpSpPr>
        <p:grpSpPr bwMode="auto">
          <a:xfrm>
            <a:off x="5181600" y="2057400"/>
            <a:ext cx="304800" cy="152400"/>
            <a:chOff x="432" y="2640"/>
            <a:chExt cx="240" cy="96"/>
          </a:xfrm>
        </p:grpSpPr>
        <p:sp>
          <p:nvSpPr>
            <p:cNvPr id="54427" name="AutoShape 6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8" name="AutoShape 6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3" name="Group 67"/>
          <p:cNvGrpSpPr>
            <a:grpSpLocks/>
          </p:cNvGrpSpPr>
          <p:nvPr/>
        </p:nvGrpSpPr>
        <p:grpSpPr bwMode="auto">
          <a:xfrm>
            <a:off x="6019800" y="2514600"/>
            <a:ext cx="304800" cy="152400"/>
            <a:chOff x="432" y="2640"/>
            <a:chExt cx="240" cy="96"/>
          </a:xfrm>
        </p:grpSpPr>
        <p:sp>
          <p:nvSpPr>
            <p:cNvPr id="54425" name="AutoShape 6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6" name="AutoShape 6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4" name="Group 70"/>
          <p:cNvGrpSpPr>
            <a:grpSpLocks/>
          </p:cNvGrpSpPr>
          <p:nvPr/>
        </p:nvGrpSpPr>
        <p:grpSpPr bwMode="auto">
          <a:xfrm>
            <a:off x="6781800" y="2971800"/>
            <a:ext cx="304800" cy="152400"/>
            <a:chOff x="432" y="2640"/>
            <a:chExt cx="240" cy="96"/>
          </a:xfrm>
        </p:grpSpPr>
        <p:sp>
          <p:nvSpPr>
            <p:cNvPr id="54423" name="AutoShape 7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4" name="AutoShape 7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5" name="Group 73"/>
          <p:cNvGrpSpPr>
            <a:grpSpLocks/>
          </p:cNvGrpSpPr>
          <p:nvPr/>
        </p:nvGrpSpPr>
        <p:grpSpPr bwMode="auto">
          <a:xfrm>
            <a:off x="7315200" y="2971800"/>
            <a:ext cx="304800" cy="152400"/>
            <a:chOff x="432" y="2640"/>
            <a:chExt cx="240" cy="96"/>
          </a:xfrm>
        </p:grpSpPr>
        <p:sp>
          <p:nvSpPr>
            <p:cNvPr id="54421" name="AutoShape 7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2" name="AutoShape 7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6" name="Group 76"/>
          <p:cNvGrpSpPr>
            <a:grpSpLocks/>
          </p:cNvGrpSpPr>
          <p:nvPr/>
        </p:nvGrpSpPr>
        <p:grpSpPr bwMode="auto">
          <a:xfrm>
            <a:off x="7391400" y="3886200"/>
            <a:ext cx="304800" cy="152400"/>
            <a:chOff x="432" y="2640"/>
            <a:chExt cx="240" cy="96"/>
          </a:xfrm>
        </p:grpSpPr>
        <p:sp>
          <p:nvSpPr>
            <p:cNvPr id="54419" name="AutoShape 7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20" name="AutoShape 7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7" name="Group 79"/>
          <p:cNvGrpSpPr>
            <a:grpSpLocks/>
          </p:cNvGrpSpPr>
          <p:nvPr/>
        </p:nvGrpSpPr>
        <p:grpSpPr bwMode="auto">
          <a:xfrm>
            <a:off x="7924800" y="3733800"/>
            <a:ext cx="304800" cy="152400"/>
            <a:chOff x="432" y="2640"/>
            <a:chExt cx="240" cy="96"/>
          </a:xfrm>
        </p:grpSpPr>
        <p:sp>
          <p:nvSpPr>
            <p:cNvPr id="54417" name="AutoShape 8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8" name="AutoShape 8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8" name="Group 82"/>
          <p:cNvGrpSpPr>
            <a:grpSpLocks/>
          </p:cNvGrpSpPr>
          <p:nvPr/>
        </p:nvGrpSpPr>
        <p:grpSpPr bwMode="auto">
          <a:xfrm>
            <a:off x="1524000" y="2971800"/>
            <a:ext cx="304800" cy="152400"/>
            <a:chOff x="432" y="2640"/>
            <a:chExt cx="240" cy="96"/>
          </a:xfrm>
        </p:grpSpPr>
        <p:sp>
          <p:nvSpPr>
            <p:cNvPr id="54415" name="AutoShape 8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6" name="AutoShape 8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19" name="Group 85"/>
          <p:cNvGrpSpPr>
            <a:grpSpLocks/>
          </p:cNvGrpSpPr>
          <p:nvPr/>
        </p:nvGrpSpPr>
        <p:grpSpPr bwMode="auto">
          <a:xfrm>
            <a:off x="1981200" y="2971800"/>
            <a:ext cx="304800" cy="152400"/>
            <a:chOff x="432" y="2640"/>
            <a:chExt cx="240" cy="96"/>
          </a:xfrm>
        </p:grpSpPr>
        <p:sp>
          <p:nvSpPr>
            <p:cNvPr id="54413" name="AutoShape 8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4" name="AutoShape 8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0" name="Group 88"/>
          <p:cNvGrpSpPr>
            <a:grpSpLocks/>
          </p:cNvGrpSpPr>
          <p:nvPr/>
        </p:nvGrpSpPr>
        <p:grpSpPr bwMode="auto">
          <a:xfrm>
            <a:off x="2590800" y="2971800"/>
            <a:ext cx="304800" cy="152400"/>
            <a:chOff x="432" y="2640"/>
            <a:chExt cx="240" cy="96"/>
          </a:xfrm>
        </p:grpSpPr>
        <p:sp>
          <p:nvSpPr>
            <p:cNvPr id="54411" name="AutoShape 8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2" name="AutoShape 9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1" name="Group 91"/>
          <p:cNvGrpSpPr>
            <a:grpSpLocks/>
          </p:cNvGrpSpPr>
          <p:nvPr/>
        </p:nvGrpSpPr>
        <p:grpSpPr bwMode="auto">
          <a:xfrm>
            <a:off x="2819400" y="3429000"/>
            <a:ext cx="304800" cy="152400"/>
            <a:chOff x="432" y="2640"/>
            <a:chExt cx="240" cy="96"/>
          </a:xfrm>
        </p:grpSpPr>
        <p:sp>
          <p:nvSpPr>
            <p:cNvPr id="54409" name="AutoShape 9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10" name="AutoShape 9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2" name="Group 94"/>
          <p:cNvGrpSpPr>
            <a:grpSpLocks/>
          </p:cNvGrpSpPr>
          <p:nvPr/>
        </p:nvGrpSpPr>
        <p:grpSpPr bwMode="auto">
          <a:xfrm>
            <a:off x="3352800" y="3429000"/>
            <a:ext cx="304800" cy="152400"/>
            <a:chOff x="432" y="2640"/>
            <a:chExt cx="240" cy="96"/>
          </a:xfrm>
        </p:grpSpPr>
        <p:sp>
          <p:nvSpPr>
            <p:cNvPr id="54407" name="AutoShape 9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8" name="AutoShape 9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3" name="Group 97"/>
          <p:cNvGrpSpPr>
            <a:grpSpLocks/>
          </p:cNvGrpSpPr>
          <p:nvPr/>
        </p:nvGrpSpPr>
        <p:grpSpPr bwMode="auto">
          <a:xfrm>
            <a:off x="3657600" y="3886200"/>
            <a:ext cx="304800" cy="152400"/>
            <a:chOff x="432" y="2640"/>
            <a:chExt cx="240" cy="96"/>
          </a:xfrm>
        </p:grpSpPr>
        <p:sp>
          <p:nvSpPr>
            <p:cNvPr id="54405" name="AutoShape 9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6" name="AutoShape 9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4" name="Group 100"/>
          <p:cNvGrpSpPr>
            <a:grpSpLocks/>
          </p:cNvGrpSpPr>
          <p:nvPr/>
        </p:nvGrpSpPr>
        <p:grpSpPr bwMode="auto">
          <a:xfrm>
            <a:off x="4114800" y="3886200"/>
            <a:ext cx="304800" cy="152400"/>
            <a:chOff x="432" y="2640"/>
            <a:chExt cx="240" cy="96"/>
          </a:xfrm>
        </p:grpSpPr>
        <p:sp>
          <p:nvSpPr>
            <p:cNvPr id="54403" name="AutoShape 10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4" name="AutoShape 10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5" name="Group 103"/>
          <p:cNvGrpSpPr>
            <a:grpSpLocks/>
          </p:cNvGrpSpPr>
          <p:nvPr/>
        </p:nvGrpSpPr>
        <p:grpSpPr bwMode="auto">
          <a:xfrm>
            <a:off x="4419600" y="3429000"/>
            <a:ext cx="304800" cy="152400"/>
            <a:chOff x="432" y="2640"/>
            <a:chExt cx="240" cy="96"/>
          </a:xfrm>
        </p:grpSpPr>
        <p:sp>
          <p:nvSpPr>
            <p:cNvPr id="54401" name="AutoShape 10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2" name="AutoShape 10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6" name="Group 106"/>
          <p:cNvGrpSpPr>
            <a:grpSpLocks/>
          </p:cNvGrpSpPr>
          <p:nvPr/>
        </p:nvGrpSpPr>
        <p:grpSpPr bwMode="auto">
          <a:xfrm>
            <a:off x="4953000" y="3429000"/>
            <a:ext cx="304800" cy="152400"/>
            <a:chOff x="432" y="2640"/>
            <a:chExt cx="240" cy="96"/>
          </a:xfrm>
        </p:grpSpPr>
        <p:sp>
          <p:nvSpPr>
            <p:cNvPr id="54399" name="AutoShape 10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400" name="AutoShape 10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7" name="Group 109"/>
          <p:cNvGrpSpPr>
            <a:grpSpLocks/>
          </p:cNvGrpSpPr>
          <p:nvPr/>
        </p:nvGrpSpPr>
        <p:grpSpPr bwMode="auto">
          <a:xfrm>
            <a:off x="5181600" y="3886200"/>
            <a:ext cx="304800" cy="152400"/>
            <a:chOff x="432" y="2640"/>
            <a:chExt cx="240" cy="96"/>
          </a:xfrm>
        </p:grpSpPr>
        <p:sp>
          <p:nvSpPr>
            <p:cNvPr id="54397" name="AutoShape 11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8" name="AutoShape 11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8" name="Group 112"/>
          <p:cNvGrpSpPr>
            <a:grpSpLocks/>
          </p:cNvGrpSpPr>
          <p:nvPr/>
        </p:nvGrpSpPr>
        <p:grpSpPr bwMode="auto">
          <a:xfrm>
            <a:off x="5715000" y="3886200"/>
            <a:ext cx="304800" cy="152400"/>
            <a:chOff x="432" y="2640"/>
            <a:chExt cx="240" cy="96"/>
          </a:xfrm>
        </p:grpSpPr>
        <p:sp>
          <p:nvSpPr>
            <p:cNvPr id="54395" name="AutoShape 11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6" name="AutoShape 11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29" name="Group 115"/>
          <p:cNvGrpSpPr>
            <a:grpSpLocks/>
          </p:cNvGrpSpPr>
          <p:nvPr/>
        </p:nvGrpSpPr>
        <p:grpSpPr bwMode="auto">
          <a:xfrm>
            <a:off x="5943600" y="3429000"/>
            <a:ext cx="304800" cy="152400"/>
            <a:chOff x="432" y="2640"/>
            <a:chExt cx="240" cy="96"/>
          </a:xfrm>
        </p:grpSpPr>
        <p:sp>
          <p:nvSpPr>
            <p:cNvPr id="54393" name="AutoShape 11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4" name="AutoShape 11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30" name="Group 118"/>
          <p:cNvGrpSpPr>
            <a:grpSpLocks/>
          </p:cNvGrpSpPr>
          <p:nvPr/>
        </p:nvGrpSpPr>
        <p:grpSpPr bwMode="auto">
          <a:xfrm>
            <a:off x="6553200" y="3429000"/>
            <a:ext cx="304800" cy="152400"/>
            <a:chOff x="432" y="2640"/>
            <a:chExt cx="240" cy="96"/>
          </a:xfrm>
        </p:grpSpPr>
        <p:sp>
          <p:nvSpPr>
            <p:cNvPr id="54391" name="AutoShape 11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2" name="AutoShape 12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31" name="Group 121"/>
          <p:cNvGrpSpPr>
            <a:grpSpLocks/>
          </p:cNvGrpSpPr>
          <p:nvPr/>
        </p:nvGrpSpPr>
        <p:grpSpPr bwMode="auto">
          <a:xfrm>
            <a:off x="6705600" y="3886200"/>
            <a:ext cx="304800" cy="152400"/>
            <a:chOff x="432" y="2640"/>
            <a:chExt cx="240" cy="96"/>
          </a:xfrm>
        </p:grpSpPr>
        <p:sp>
          <p:nvSpPr>
            <p:cNvPr id="54389" name="AutoShape 12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90" name="AutoShape 12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5" name="Group 124"/>
          <p:cNvGrpSpPr>
            <a:grpSpLocks/>
          </p:cNvGrpSpPr>
          <p:nvPr/>
        </p:nvGrpSpPr>
        <p:grpSpPr bwMode="auto">
          <a:xfrm>
            <a:off x="7391400" y="3886200"/>
            <a:ext cx="304800" cy="152400"/>
            <a:chOff x="432" y="2640"/>
            <a:chExt cx="240" cy="96"/>
          </a:xfrm>
        </p:grpSpPr>
        <p:sp>
          <p:nvSpPr>
            <p:cNvPr id="54387" name="AutoShape 12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8" name="AutoShape 12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6" name="Group 127"/>
          <p:cNvGrpSpPr>
            <a:grpSpLocks/>
          </p:cNvGrpSpPr>
          <p:nvPr/>
        </p:nvGrpSpPr>
        <p:grpSpPr bwMode="auto">
          <a:xfrm>
            <a:off x="7924800" y="3886200"/>
            <a:ext cx="304800" cy="152400"/>
            <a:chOff x="432" y="2640"/>
            <a:chExt cx="240" cy="96"/>
          </a:xfrm>
        </p:grpSpPr>
        <p:sp>
          <p:nvSpPr>
            <p:cNvPr id="54385" name="AutoShape 12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6" name="AutoShape 12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7" name="Group 130"/>
          <p:cNvGrpSpPr>
            <a:grpSpLocks/>
          </p:cNvGrpSpPr>
          <p:nvPr/>
        </p:nvGrpSpPr>
        <p:grpSpPr bwMode="auto">
          <a:xfrm>
            <a:off x="5715000" y="2057400"/>
            <a:ext cx="304800" cy="152400"/>
            <a:chOff x="432" y="2640"/>
            <a:chExt cx="240" cy="96"/>
          </a:xfrm>
        </p:grpSpPr>
        <p:sp>
          <p:nvSpPr>
            <p:cNvPr id="54383" name="AutoShape 13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4" name="AutoShape 13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8" name="Group 133"/>
          <p:cNvGrpSpPr>
            <a:grpSpLocks/>
          </p:cNvGrpSpPr>
          <p:nvPr/>
        </p:nvGrpSpPr>
        <p:grpSpPr bwMode="auto">
          <a:xfrm>
            <a:off x="6553200" y="2514600"/>
            <a:ext cx="304800" cy="152400"/>
            <a:chOff x="432" y="2640"/>
            <a:chExt cx="240" cy="96"/>
          </a:xfrm>
        </p:grpSpPr>
        <p:sp>
          <p:nvSpPr>
            <p:cNvPr id="54381" name="AutoShape 13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2" name="AutoShape 13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79" name="Group 136"/>
          <p:cNvGrpSpPr>
            <a:grpSpLocks/>
          </p:cNvGrpSpPr>
          <p:nvPr/>
        </p:nvGrpSpPr>
        <p:grpSpPr bwMode="auto">
          <a:xfrm>
            <a:off x="7543800" y="3429000"/>
            <a:ext cx="304800" cy="152400"/>
            <a:chOff x="432" y="2640"/>
            <a:chExt cx="240" cy="96"/>
          </a:xfrm>
        </p:grpSpPr>
        <p:sp>
          <p:nvSpPr>
            <p:cNvPr id="54379" name="AutoShape 13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80" name="AutoShape 13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0" name="Group 139"/>
          <p:cNvGrpSpPr>
            <a:grpSpLocks/>
          </p:cNvGrpSpPr>
          <p:nvPr/>
        </p:nvGrpSpPr>
        <p:grpSpPr bwMode="auto">
          <a:xfrm>
            <a:off x="1524000" y="2971800"/>
            <a:ext cx="304800" cy="152400"/>
            <a:chOff x="432" y="2640"/>
            <a:chExt cx="240" cy="96"/>
          </a:xfrm>
        </p:grpSpPr>
        <p:sp>
          <p:nvSpPr>
            <p:cNvPr id="54377" name="AutoShape 14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8" name="AutoShape 14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1" name="Group 142"/>
          <p:cNvGrpSpPr>
            <a:grpSpLocks/>
          </p:cNvGrpSpPr>
          <p:nvPr/>
        </p:nvGrpSpPr>
        <p:grpSpPr bwMode="auto">
          <a:xfrm>
            <a:off x="1981200" y="2971800"/>
            <a:ext cx="304800" cy="152400"/>
            <a:chOff x="432" y="2640"/>
            <a:chExt cx="240" cy="96"/>
          </a:xfrm>
        </p:grpSpPr>
        <p:sp>
          <p:nvSpPr>
            <p:cNvPr id="54375" name="AutoShape 14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6" name="AutoShape 14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2" name="Group 145"/>
          <p:cNvGrpSpPr>
            <a:grpSpLocks/>
          </p:cNvGrpSpPr>
          <p:nvPr/>
        </p:nvGrpSpPr>
        <p:grpSpPr bwMode="auto">
          <a:xfrm>
            <a:off x="1752600" y="3429000"/>
            <a:ext cx="304800" cy="152400"/>
            <a:chOff x="432" y="2640"/>
            <a:chExt cx="240" cy="96"/>
          </a:xfrm>
        </p:grpSpPr>
        <p:sp>
          <p:nvSpPr>
            <p:cNvPr id="54373" name="AutoShape 14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4" name="AutoShape 14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3" name="Group 148"/>
          <p:cNvGrpSpPr>
            <a:grpSpLocks/>
          </p:cNvGrpSpPr>
          <p:nvPr/>
        </p:nvGrpSpPr>
        <p:grpSpPr bwMode="auto">
          <a:xfrm>
            <a:off x="2057400" y="3886200"/>
            <a:ext cx="304800" cy="152400"/>
            <a:chOff x="432" y="2640"/>
            <a:chExt cx="240" cy="96"/>
          </a:xfrm>
        </p:grpSpPr>
        <p:sp>
          <p:nvSpPr>
            <p:cNvPr id="54371" name="AutoShape 14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2" name="AutoShape 15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4" name="Group 151"/>
          <p:cNvGrpSpPr>
            <a:grpSpLocks/>
          </p:cNvGrpSpPr>
          <p:nvPr/>
        </p:nvGrpSpPr>
        <p:grpSpPr bwMode="auto">
          <a:xfrm>
            <a:off x="2590800" y="3886200"/>
            <a:ext cx="304800" cy="152400"/>
            <a:chOff x="432" y="2640"/>
            <a:chExt cx="240" cy="96"/>
          </a:xfrm>
        </p:grpSpPr>
        <p:sp>
          <p:nvSpPr>
            <p:cNvPr id="54369" name="AutoShape 15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70" name="AutoShape 15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5" name="Group 154"/>
          <p:cNvGrpSpPr>
            <a:grpSpLocks/>
          </p:cNvGrpSpPr>
          <p:nvPr/>
        </p:nvGrpSpPr>
        <p:grpSpPr bwMode="auto">
          <a:xfrm>
            <a:off x="2819400" y="4343400"/>
            <a:ext cx="304800" cy="152400"/>
            <a:chOff x="432" y="2640"/>
            <a:chExt cx="240" cy="96"/>
          </a:xfrm>
        </p:grpSpPr>
        <p:sp>
          <p:nvSpPr>
            <p:cNvPr id="54367" name="AutoShape 15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8" name="AutoShape 15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6" name="Group 157"/>
          <p:cNvGrpSpPr>
            <a:grpSpLocks/>
          </p:cNvGrpSpPr>
          <p:nvPr/>
        </p:nvGrpSpPr>
        <p:grpSpPr bwMode="auto">
          <a:xfrm>
            <a:off x="3352800" y="4343400"/>
            <a:ext cx="304800" cy="152400"/>
            <a:chOff x="432" y="2640"/>
            <a:chExt cx="240" cy="96"/>
          </a:xfrm>
        </p:grpSpPr>
        <p:sp>
          <p:nvSpPr>
            <p:cNvPr id="54365" name="AutoShape 15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6" name="AutoShape 15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7" name="Group 160"/>
          <p:cNvGrpSpPr>
            <a:grpSpLocks/>
          </p:cNvGrpSpPr>
          <p:nvPr/>
        </p:nvGrpSpPr>
        <p:grpSpPr bwMode="auto">
          <a:xfrm>
            <a:off x="3581400" y="4800600"/>
            <a:ext cx="304800" cy="152400"/>
            <a:chOff x="432" y="2640"/>
            <a:chExt cx="240" cy="96"/>
          </a:xfrm>
        </p:grpSpPr>
        <p:sp>
          <p:nvSpPr>
            <p:cNvPr id="54363" name="AutoShape 16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4" name="AutoShape 16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8" name="Group 163"/>
          <p:cNvGrpSpPr>
            <a:grpSpLocks/>
          </p:cNvGrpSpPr>
          <p:nvPr/>
        </p:nvGrpSpPr>
        <p:grpSpPr bwMode="auto">
          <a:xfrm>
            <a:off x="4114800" y="4800600"/>
            <a:ext cx="304800" cy="152400"/>
            <a:chOff x="432" y="2640"/>
            <a:chExt cx="240" cy="96"/>
          </a:xfrm>
        </p:grpSpPr>
        <p:sp>
          <p:nvSpPr>
            <p:cNvPr id="54361" name="AutoShape 16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2" name="AutoShape 16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89" name="Group 166"/>
          <p:cNvGrpSpPr>
            <a:grpSpLocks/>
          </p:cNvGrpSpPr>
          <p:nvPr/>
        </p:nvGrpSpPr>
        <p:grpSpPr bwMode="auto">
          <a:xfrm>
            <a:off x="4495800" y="5257800"/>
            <a:ext cx="304800" cy="152400"/>
            <a:chOff x="432" y="2640"/>
            <a:chExt cx="240" cy="96"/>
          </a:xfrm>
        </p:grpSpPr>
        <p:sp>
          <p:nvSpPr>
            <p:cNvPr id="54359" name="AutoShape 16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60" name="AutoShape 16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0" name="Group 169"/>
          <p:cNvGrpSpPr>
            <a:grpSpLocks/>
          </p:cNvGrpSpPr>
          <p:nvPr/>
        </p:nvGrpSpPr>
        <p:grpSpPr bwMode="auto">
          <a:xfrm>
            <a:off x="4953000" y="5257800"/>
            <a:ext cx="304800" cy="152400"/>
            <a:chOff x="432" y="2640"/>
            <a:chExt cx="240" cy="96"/>
          </a:xfrm>
        </p:grpSpPr>
        <p:sp>
          <p:nvSpPr>
            <p:cNvPr id="54357" name="AutoShape 170"/>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8" name="AutoShape 171"/>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1" name="Group 172"/>
          <p:cNvGrpSpPr>
            <a:grpSpLocks/>
          </p:cNvGrpSpPr>
          <p:nvPr/>
        </p:nvGrpSpPr>
        <p:grpSpPr bwMode="auto">
          <a:xfrm>
            <a:off x="5181600" y="4800600"/>
            <a:ext cx="304800" cy="152400"/>
            <a:chOff x="432" y="2640"/>
            <a:chExt cx="240" cy="96"/>
          </a:xfrm>
        </p:grpSpPr>
        <p:sp>
          <p:nvSpPr>
            <p:cNvPr id="54355" name="AutoShape 173"/>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6" name="AutoShape 174"/>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2" name="Group 175"/>
          <p:cNvGrpSpPr>
            <a:grpSpLocks/>
          </p:cNvGrpSpPr>
          <p:nvPr/>
        </p:nvGrpSpPr>
        <p:grpSpPr bwMode="auto">
          <a:xfrm>
            <a:off x="5715000" y="4800600"/>
            <a:ext cx="304800" cy="152400"/>
            <a:chOff x="432" y="2640"/>
            <a:chExt cx="240" cy="96"/>
          </a:xfrm>
        </p:grpSpPr>
        <p:sp>
          <p:nvSpPr>
            <p:cNvPr id="54353" name="AutoShape 176"/>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4" name="AutoShape 177"/>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3" name="Group 178"/>
          <p:cNvGrpSpPr>
            <a:grpSpLocks/>
          </p:cNvGrpSpPr>
          <p:nvPr/>
        </p:nvGrpSpPr>
        <p:grpSpPr bwMode="auto">
          <a:xfrm>
            <a:off x="6019800" y="5257800"/>
            <a:ext cx="304800" cy="152400"/>
            <a:chOff x="432" y="2640"/>
            <a:chExt cx="240" cy="96"/>
          </a:xfrm>
        </p:grpSpPr>
        <p:sp>
          <p:nvSpPr>
            <p:cNvPr id="54351" name="AutoShape 179"/>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2" name="AutoShape 180"/>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4" name="Group 181"/>
          <p:cNvGrpSpPr>
            <a:grpSpLocks/>
          </p:cNvGrpSpPr>
          <p:nvPr/>
        </p:nvGrpSpPr>
        <p:grpSpPr bwMode="auto">
          <a:xfrm>
            <a:off x="6477000" y="5257800"/>
            <a:ext cx="304800" cy="152400"/>
            <a:chOff x="432" y="2640"/>
            <a:chExt cx="240" cy="96"/>
          </a:xfrm>
        </p:grpSpPr>
        <p:sp>
          <p:nvSpPr>
            <p:cNvPr id="54349" name="AutoShape 182"/>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50" name="AutoShape 183"/>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54495" name="Group 184"/>
          <p:cNvGrpSpPr>
            <a:grpSpLocks/>
          </p:cNvGrpSpPr>
          <p:nvPr/>
        </p:nvGrpSpPr>
        <p:grpSpPr bwMode="auto">
          <a:xfrm>
            <a:off x="6781800" y="4800600"/>
            <a:ext cx="304800" cy="152400"/>
            <a:chOff x="432" y="2640"/>
            <a:chExt cx="240" cy="96"/>
          </a:xfrm>
        </p:grpSpPr>
        <p:sp>
          <p:nvSpPr>
            <p:cNvPr id="54347" name="AutoShape 185"/>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8" name="AutoShape 186"/>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4" name="Group 187"/>
          <p:cNvGrpSpPr>
            <a:grpSpLocks/>
          </p:cNvGrpSpPr>
          <p:nvPr/>
        </p:nvGrpSpPr>
        <p:grpSpPr bwMode="auto">
          <a:xfrm>
            <a:off x="7239000" y="4800600"/>
            <a:ext cx="304800" cy="152400"/>
            <a:chOff x="432" y="2640"/>
            <a:chExt cx="240" cy="96"/>
          </a:xfrm>
        </p:grpSpPr>
        <p:sp>
          <p:nvSpPr>
            <p:cNvPr id="54345" name="AutoShape 188"/>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6" name="AutoShape 189"/>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5" name="Group 190"/>
          <p:cNvGrpSpPr>
            <a:grpSpLocks/>
          </p:cNvGrpSpPr>
          <p:nvPr/>
        </p:nvGrpSpPr>
        <p:grpSpPr bwMode="auto">
          <a:xfrm>
            <a:off x="7543800" y="4343400"/>
            <a:ext cx="304800" cy="152400"/>
            <a:chOff x="432" y="2640"/>
            <a:chExt cx="240" cy="96"/>
          </a:xfrm>
        </p:grpSpPr>
        <p:sp>
          <p:nvSpPr>
            <p:cNvPr id="54343" name="AutoShape 191"/>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4" name="AutoShape 192"/>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6" name="Group 193"/>
          <p:cNvGrpSpPr>
            <a:grpSpLocks/>
          </p:cNvGrpSpPr>
          <p:nvPr/>
        </p:nvGrpSpPr>
        <p:grpSpPr bwMode="auto">
          <a:xfrm>
            <a:off x="7391400" y="3886200"/>
            <a:ext cx="304800" cy="152400"/>
            <a:chOff x="432" y="2640"/>
            <a:chExt cx="240" cy="96"/>
          </a:xfrm>
        </p:grpSpPr>
        <p:sp>
          <p:nvSpPr>
            <p:cNvPr id="54341" name="AutoShape 194"/>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2" name="AutoShape 195"/>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grpSp>
        <p:nvGrpSpPr>
          <p:cNvPr id="492547" name="Group 196"/>
          <p:cNvGrpSpPr>
            <a:grpSpLocks/>
          </p:cNvGrpSpPr>
          <p:nvPr/>
        </p:nvGrpSpPr>
        <p:grpSpPr bwMode="auto">
          <a:xfrm>
            <a:off x="7924800" y="4038600"/>
            <a:ext cx="304800" cy="152400"/>
            <a:chOff x="432" y="2640"/>
            <a:chExt cx="240" cy="96"/>
          </a:xfrm>
        </p:grpSpPr>
        <p:sp>
          <p:nvSpPr>
            <p:cNvPr id="54339" name="AutoShape 197"/>
            <p:cNvSpPr>
              <a:spLocks noChangeArrowheads="1"/>
            </p:cNvSpPr>
            <p:nvPr/>
          </p:nvSpPr>
          <p:spPr bwMode="auto">
            <a:xfrm rot="5400000">
              <a:off x="480" y="2592"/>
              <a:ext cx="96" cy="192"/>
            </a:xfrm>
            <a:prstGeom prst="can">
              <a:avLst>
                <a:gd name="adj" fmla="val 50000"/>
              </a:avLst>
            </a:prstGeom>
            <a:solidFill>
              <a:srgbClr val="00FF00"/>
            </a:solidFill>
            <a:ln w="9525">
              <a:solidFill>
                <a:schemeClr val="accent1"/>
              </a:solidFill>
              <a:round/>
              <a:headEnd/>
              <a:tailEnd/>
            </a:ln>
          </p:spPr>
          <p:txBody>
            <a:bodyPr wrap="none" anchor="ctr"/>
            <a:lstStyle/>
            <a:p>
              <a:endParaRPr lang="en-US"/>
            </a:p>
          </p:txBody>
        </p:sp>
        <p:sp>
          <p:nvSpPr>
            <p:cNvPr id="54340" name="AutoShape 198"/>
            <p:cNvSpPr>
              <a:spLocks noChangeArrowheads="1"/>
            </p:cNvSpPr>
            <p:nvPr/>
          </p:nvSpPr>
          <p:spPr bwMode="auto">
            <a:xfrm rot="5400000">
              <a:off x="576" y="2640"/>
              <a:ext cx="96" cy="96"/>
            </a:xfrm>
            <a:prstGeom prst="can">
              <a:avLst>
                <a:gd name="adj" fmla="val 25000"/>
              </a:avLst>
            </a:prstGeom>
            <a:solidFill>
              <a:srgbClr val="FF0000"/>
            </a:solidFill>
            <a:ln w="9525">
              <a:solidFill>
                <a:schemeClr val="accent1"/>
              </a:solidFill>
              <a:round/>
              <a:headEnd/>
              <a:tailEnd/>
            </a:ln>
          </p:spPr>
          <p:txBody>
            <a:bodyPr wrap="none" anchor="ctr"/>
            <a:lstStyle/>
            <a:p>
              <a:endParaRPr lang="en-US"/>
            </a:p>
          </p:txBody>
        </p:sp>
      </p:grpSp>
      <p:sp>
        <p:nvSpPr>
          <p:cNvPr id="492743" name="AutoShape 199"/>
          <p:cNvSpPr>
            <a:spLocks noChangeArrowheads="1"/>
          </p:cNvSpPr>
          <p:nvPr/>
        </p:nvSpPr>
        <p:spPr bwMode="auto">
          <a:xfrm>
            <a:off x="7848600" y="3657600"/>
            <a:ext cx="457200" cy="609600"/>
          </a:xfrm>
          <a:prstGeom prst="verticalScroll">
            <a:avLst>
              <a:gd name="adj" fmla="val 12500"/>
            </a:avLst>
          </a:prstGeom>
          <a:gradFill rotWithShape="0">
            <a:gsLst>
              <a:gs pos="0">
                <a:srgbClr val="00FF00"/>
              </a:gs>
              <a:gs pos="50000">
                <a:schemeClr val="bg1"/>
              </a:gs>
              <a:gs pos="100000">
                <a:srgbClr val="00FF00"/>
              </a:gs>
            </a:gsLst>
            <a:lin ang="5400000" scaled="1"/>
          </a:gradFill>
          <a:ln w="9525">
            <a:solidFill>
              <a:schemeClr val="accent1"/>
            </a:solidFill>
            <a:round/>
            <a:headEnd/>
            <a:tailEnd/>
          </a:ln>
          <a:effectLst/>
        </p:spPr>
        <p:txBody>
          <a:bodyPr wrap="none" anchor="ctr"/>
          <a:lstStyle/>
          <a:p>
            <a:pPr>
              <a:defRPr/>
            </a:pPr>
            <a:endParaRPr lang="en-US"/>
          </a:p>
        </p:txBody>
      </p:sp>
      <p:sp>
        <p:nvSpPr>
          <p:cNvPr id="54337" name="Rectangle 200"/>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r>
              <a:rPr lang="en-US" sz="3200" b="1" u="sng" dirty="0">
                <a:latin typeface="Arial Narrow" pitchFamily="34" charset="0"/>
              </a:rPr>
              <a:t>Transmission</a:t>
            </a:r>
          </a:p>
        </p:txBody>
      </p:sp>
      <p:sp>
        <p:nvSpPr>
          <p:cNvPr id="492745" name="Text Box 201"/>
          <p:cNvSpPr txBox="1">
            <a:spLocks noChangeArrowheads="1"/>
          </p:cNvSpPr>
          <p:nvPr/>
        </p:nvSpPr>
        <p:spPr bwMode="auto">
          <a:xfrm>
            <a:off x="2286000" y="5757863"/>
            <a:ext cx="2758063" cy="461665"/>
          </a:xfrm>
          <a:prstGeom prst="rect">
            <a:avLst/>
          </a:prstGeom>
          <a:noFill/>
          <a:ln w="9525">
            <a:noFill/>
            <a:miter lim="800000"/>
            <a:headEnd/>
            <a:tailEnd/>
          </a:ln>
        </p:spPr>
        <p:txBody>
          <a:bodyPr wrap="none">
            <a:spAutoFit/>
          </a:bodyPr>
          <a:lstStyle/>
          <a:p>
            <a:r>
              <a:rPr lang="en-US" sz="2400" u="sng" dirty="0">
                <a:latin typeface="Arial Narrow" pitchFamily="34" charset="0"/>
              </a:rPr>
              <a:t>Privacy &amp; Accessibility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92578"/>
                                        </p:tgtEl>
                                        <p:attrNameLst>
                                          <p:attrName>style.visibility</p:attrName>
                                        </p:attrNameLst>
                                      </p:cBhvr>
                                      <p:to>
                                        <p:strVal val="visible"/>
                                      </p:to>
                                    </p:set>
                                    <p:animEffect transition="in" filter="box(in)">
                                      <p:cBhvr>
                                        <p:cTn id="7" dur="500"/>
                                        <p:tgtEl>
                                          <p:spTgt spid="492578"/>
                                        </p:tgtEl>
                                      </p:cBhvr>
                                    </p:animEffect>
                                  </p:childTnLst>
                                  <p:subTnLst>
                                    <p:set>
                                      <p:cBhvr override="childStyle">
                                        <p:cTn dur="1" fill="hold" display="0" masterRel="nextClick" afterEffect="1"/>
                                        <p:tgtEl>
                                          <p:spTgt spid="49257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par>
                          <p:cTn id="25" fill="hold">
                            <p:stCondLst>
                              <p:cond delay="2000"/>
                            </p:stCondLst>
                            <p:childTnLst>
                              <p:par>
                                <p:cTn id="26" presetID="4"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29" fill="hold">
                            <p:stCondLst>
                              <p:cond delay="2500"/>
                            </p:stCondLst>
                            <p:childTnLst>
                              <p:par>
                                <p:cTn id="30" presetID="4"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33" fill="hold">
                            <p:stCondLst>
                              <p:cond delay="3000"/>
                            </p:stCondLst>
                            <p:childTnLst>
                              <p:par>
                                <p:cTn id="34" presetID="4" presetClass="entr" presetSubtype="16"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ox(in)">
                                      <p:cBhvr>
                                        <p:cTn id="3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37" fill="hold">
                            <p:stCondLst>
                              <p:cond delay="3500"/>
                            </p:stCondLst>
                            <p:childTnLst>
                              <p:par>
                                <p:cTn id="38" presetID="4" presetClass="entr" presetSubtype="16"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ox(in)">
                                      <p:cBhvr>
                                        <p:cTn id="4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41" fill="hold">
                            <p:stCondLst>
                              <p:cond delay="4000"/>
                            </p:stCondLst>
                            <p:childTnLst>
                              <p:par>
                                <p:cTn id="42" presetID="4" presetClass="entr" presetSubtype="16"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45" fill="hold">
                            <p:stCondLst>
                              <p:cond delay="4500"/>
                            </p:stCondLst>
                            <p:childTnLst>
                              <p:par>
                                <p:cTn id="46" presetID="4" presetClass="entr" presetSubtype="16"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ox(in)">
                                      <p:cBhvr>
                                        <p:cTn id="48"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49" fill="hold">
                            <p:stCondLst>
                              <p:cond delay="5000"/>
                            </p:stCondLst>
                            <p:childTnLst>
                              <p:par>
                                <p:cTn id="50" presetID="4" presetClass="entr" presetSubtype="16" fill="hold" nodeType="afterEffect">
                                  <p:stCondLst>
                                    <p:cond delay="0"/>
                                  </p:stCondLst>
                                  <p:childTnLst>
                                    <p:set>
                                      <p:cBhvr>
                                        <p:cTn id="51" dur="1" fill="hold">
                                          <p:stCondLst>
                                            <p:cond delay="0"/>
                                          </p:stCondLst>
                                        </p:cTn>
                                        <p:tgtEl>
                                          <p:spTgt spid="54477"/>
                                        </p:tgtEl>
                                        <p:attrNameLst>
                                          <p:attrName>style.visibility</p:attrName>
                                        </p:attrNameLst>
                                      </p:cBhvr>
                                      <p:to>
                                        <p:strVal val="visible"/>
                                      </p:to>
                                    </p:set>
                                    <p:animEffect transition="in" filter="box(in)">
                                      <p:cBhvr>
                                        <p:cTn id="52" dur="500"/>
                                        <p:tgtEl>
                                          <p:spTgt spid="54477"/>
                                        </p:tgtEl>
                                      </p:cBhvr>
                                    </p:animEffect>
                                  </p:childTnLst>
                                  <p:subTnLst>
                                    <p:set>
                                      <p:cBhvr override="childStyle">
                                        <p:cTn dur="1" fill="hold" display="0" masterRel="nextClick" afterEffect="1"/>
                                        <p:tgtEl>
                                          <p:spTgt spid="54477"/>
                                        </p:tgtEl>
                                        <p:attrNameLst>
                                          <p:attrName>style.visibility</p:attrName>
                                        </p:attrNameLst>
                                      </p:cBhvr>
                                      <p:to>
                                        <p:strVal val="hidden"/>
                                      </p:to>
                                    </p:set>
                                  </p:subTnLst>
                                </p:cTn>
                              </p:par>
                            </p:childTnLst>
                          </p:cTn>
                        </p:par>
                        <p:par>
                          <p:cTn id="53" fill="hold">
                            <p:stCondLst>
                              <p:cond delay="5500"/>
                            </p:stCondLst>
                            <p:childTnLst>
                              <p:par>
                                <p:cTn id="54" presetID="4" presetClass="entr" presetSubtype="1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ox(in)">
                                      <p:cBhvr>
                                        <p:cTn id="5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57" fill="hold">
                            <p:stCondLst>
                              <p:cond delay="6000"/>
                            </p:stCondLst>
                            <p:childTnLst>
                              <p:par>
                                <p:cTn id="58" presetID="4" presetClass="entr" presetSubtype="16" fill="hold" nodeType="afterEffect">
                                  <p:stCondLst>
                                    <p:cond delay="0"/>
                                  </p:stCondLst>
                                  <p:childTnLst>
                                    <p:set>
                                      <p:cBhvr>
                                        <p:cTn id="59" dur="1" fill="hold">
                                          <p:stCondLst>
                                            <p:cond delay="0"/>
                                          </p:stCondLst>
                                        </p:cTn>
                                        <p:tgtEl>
                                          <p:spTgt spid="54478"/>
                                        </p:tgtEl>
                                        <p:attrNameLst>
                                          <p:attrName>style.visibility</p:attrName>
                                        </p:attrNameLst>
                                      </p:cBhvr>
                                      <p:to>
                                        <p:strVal val="visible"/>
                                      </p:to>
                                    </p:set>
                                    <p:animEffect transition="in" filter="box(in)">
                                      <p:cBhvr>
                                        <p:cTn id="60" dur="500"/>
                                        <p:tgtEl>
                                          <p:spTgt spid="54478"/>
                                        </p:tgtEl>
                                      </p:cBhvr>
                                    </p:animEffect>
                                  </p:childTnLst>
                                  <p:subTnLst>
                                    <p:set>
                                      <p:cBhvr override="childStyle">
                                        <p:cTn dur="1" fill="hold" display="0" masterRel="nextClick" afterEffect="1"/>
                                        <p:tgtEl>
                                          <p:spTgt spid="54478"/>
                                        </p:tgtEl>
                                        <p:attrNameLst>
                                          <p:attrName>style.visibility</p:attrName>
                                        </p:attrNameLst>
                                      </p:cBhvr>
                                      <p:to>
                                        <p:strVal val="hidden"/>
                                      </p:to>
                                    </p:set>
                                  </p:subTnLst>
                                </p:cTn>
                              </p:par>
                            </p:childTnLst>
                          </p:cTn>
                        </p:par>
                        <p:par>
                          <p:cTn id="61" fill="hold">
                            <p:stCondLst>
                              <p:cond delay="6500"/>
                            </p:stCondLst>
                            <p:childTnLst>
                              <p:par>
                                <p:cTn id="62" presetID="4" presetClass="entr" presetSubtype="16"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ox(in)">
                                      <p:cBhvr>
                                        <p:cTn id="6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par>
                          <p:cTn id="65" fill="hold">
                            <p:stCondLst>
                              <p:cond delay="7000"/>
                            </p:stCondLst>
                            <p:childTnLst>
                              <p:par>
                                <p:cTn id="66" presetID="4" presetClass="entr" presetSubtype="16"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ox(in)">
                                      <p:cBhvr>
                                        <p:cTn id="6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69" fill="hold">
                            <p:stCondLst>
                              <p:cond delay="7500"/>
                            </p:stCondLst>
                            <p:childTnLst>
                              <p:par>
                                <p:cTn id="70" presetID="4" presetClass="entr" presetSubtype="16" fill="hold" nodeType="afterEffect">
                                  <p:stCondLst>
                                    <p:cond delay="0"/>
                                  </p:stCondLst>
                                  <p:childTnLst>
                                    <p:set>
                                      <p:cBhvr>
                                        <p:cTn id="71" dur="1" fill="hold">
                                          <p:stCondLst>
                                            <p:cond delay="0"/>
                                          </p:stCondLst>
                                        </p:cTn>
                                        <p:tgtEl>
                                          <p:spTgt spid="54479"/>
                                        </p:tgtEl>
                                        <p:attrNameLst>
                                          <p:attrName>style.visibility</p:attrName>
                                        </p:attrNameLst>
                                      </p:cBhvr>
                                      <p:to>
                                        <p:strVal val="visible"/>
                                      </p:to>
                                    </p:set>
                                    <p:animEffect transition="in" filter="box(in)">
                                      <p:cBhvr>
                                        <p:cTn id="72" dur="500"/>
                                        <p:tgtEl>
                                          <p:spTgt spid="54479"/>
                                        </p:tgtEl>
                                      </p:cBhvr>
                                    </p:animEffect>
                                  </p:childTnLst>
                                  <p:subTnLst>
                                    <p:set>
                                      <p:cBhvr override="childStyle">
                                        <p:cTn dur="1" fill="hold" display="0" masterRel="nextClick" afterEffect="1"/>
                                        <p:tgtEl>
                                          <p:spTgt spid="54479"/>
                                        </p:tgtEl>
                                        <p:attrNameLst>
                                          <p:attrName>style.visibility</p:attrName>
                                        </p:attrNameLst>
                                      </p:cBhvr>
                                      <p:to>
                                        <p:strVal val="hidden"/>
                                      </p:to>
                                    </p:set>
                                  </p:subTnLst>
                                </p:cTn>
                              </p:par>
                            </p:childTnLst>
                          </p:cTn>
                        </p:par>
                        <p:par>
                          <p:cTn id="73" fill="hold">
                            <p:stCondLst>
                              <p:cond delay="8000"/>
                            </p:stCondLst>
                            <p:childTnLst>
                              <p:par>
                                <p:cTn id="74" presetID="4" presetClass="entr" presetSubtype="16"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ox(in)">
                                      <p:cBhvr>
                                        <p:cTn id="7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77" fill="hold">
                            <p:stCondLst>
                              <p:cond delay="8500"/>
                            </p:stCondLst>
                            <p:childTnLst>
                              <p:par>
                                <p:cTn id="78" presetID="4" presetClass="entr" presetSubtype="16"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ox(in)">
                                      <p:cBhvr>
                                        <p:cTn id="80" dur="500"/>
                                        <p:tgtEl>
                                          <p:spTgt spid="17"/>
                                        </p:tgtEl>
                                      </p:cBhvr>
                                    </p:animEffect>
                                  </p:childTnLst>
                                </p:cTn>
                              </p:par>
                            </p:childTnLst>
                          </p:cTn>
                        </p:par>
                        <p:par>
                          <p:cTn id="81" fill="hold">
                            <p:stCondLst>
                              <p:cond delay="9000"/>
                            </p:stCondLst>
                            <p:childTnLst>
                              <p:par>
                                <p:cTn id="82" presetID="4" presetClass="entr" presetSubtype="16"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ox(in)">
                                      <p:cBhvr>
                                        <p:cTn id="8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par>
                          <p:cTn id="85" fill="hold">
                            <p:stCondLst>
                              <p:cond delay="9500"/>
                            </p:stCondLst>
                            <p:childTnLst>
                              <p:par>
                                <p:cTn id="86" presetID="4" presetClass="entr" presetSubtype="16"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ox(in)">
                                      <p:cBhvr>
                                        <p:cTn id="8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89" fill="hold">
                            <p:stCondLst>
                              <p:cond delay="10000"/>
                            </p:stCondLst>
                            <p:childTnLst>
                              <p:par>
                                <p:cTn id="90" presetID="4" presetClass="entr" presetSubtype="16"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ox(in)">
                                      <p:cBhvr>
                                        <p:cTn id="9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93" fill="hold">
                            <p:stCondLst>
                              <p:cond delay="10500"/>
                            </p:stCondLst>
                            <p:childTnLst>
                              <p:par>
                                <p:cTn id="94" presetID="4" presetClass="entr" presetSubtype="16"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box(in)">
                                      <p:cBhvr>
                                        <p:cTn id="96"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par>
                          <p:cTn id="97" fill="hold">
                            <p:stCondLst>
                              <p:cond delay="11000"/>
                            </p:stCondLst>
                            <p:childTnLst>
                              <p:par>
                                <p:cTn id="98" presetID="4" presetClass="entr" presetSubtype="16"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box(in)">
                                      <p:cBhvr>
                                        <p:cTn id="100"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101" fill="hold">
                            <p:stCondLst>
                              <p:cond delay="11500"/>
                            </p:stCondLst>
                            <p:childTnLst>
                              <p:par>
                                <p:cTn id="102" presetID="4" presetClass="entr" presetSubtype="16" fill="hold"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box(in)">
                                      <p:cBhvr>
                                        <p:cTn id="104"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par>
                          <p:cTn id="105" fill="hold">
                            <p:stCondLst>
                              <p:cond delay="12000"/>
                            </p:stCondLst>
                            <p:childTnLst>
                              <p:par>
                                <p:cTn id="106" presetID="4" presetClass="entr" presetSubtype="16" fill="hold" nodeType="after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ox(in)">
                                      <p:cBhvr>
                                        <p:cTn id="108"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109" fill="hold">
                            <p:stCondLst>
                              <p:cond delay="12500"/>
                            </p:stCondLst>
                            <p:childTnLst>
                              <p:par>
                                <p:cTn id="110" presetID="4" presetClass="entr" presetSubtype="16"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box(in)">
                                      <p:cBhvr>
                                        <p:cTn id="112"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par>
                          <p:cTn id="113" fill="hold">
                            <p:stCondLst>
                              <p:cond delay="13000"/>
                            </p:stCondLst>
                            <p:childTnLst>
                              <p:par>
                                <p:cTn id="114" presetID="4" presetClass="entr" presetSubtype="16" fill="hold"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ox(in)">
                                      <p:cBhvr>
                                        <p:cTn id="116"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117" fill="hold">
                            <p:stCondLst>
                              <p:cond delay="13500"/>
                            </p:stCondLst>
                            <p:childTnLst>
                              <p:par>
                                <p:cTn id="118" presetID="4" presetClass="entr" presetSubtype="16" fill="hold"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box(in)">
                                      <p:cBhvr>
                                        <p:cTn id="120"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121" fill="hold">
                            <p:stCondLst>
                              <p:cond delay="14000"/>
                            </p:stCondLst>
                            <p:childTnLst>
                              <p:par>
                                <p:cTn id="122" presetID="4" presetClass="entr" presetSubtype="16"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animEffect transition="in" filter="box(in)">
                                      <p:cBhvr>
                                        <p:cTn id="124"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par>
                          <p:cTn id="125" fill="hold">
                            <p:stCondLst>
                              <p:cond delay="14500"/>
                            </p:stCondLst>
                            <p:childTnLst>
                              <p:par>
                                <p:cTn id="126" presetID="4" presetClass="entr" presetSubtype="16" fill="hold" nodeType="after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box(in)">
                                      <p:cBhvr>
                                        <p:cTn id="128"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par>
                          <p:cTn id="129" fill="hold">
                            <p:stCondLst>
                              <p:cond delay="15000"/>
                            </p:stCondLst>
                            <p:childTnLst>
                              <p:par>
                                <p:cTn id="130" presetID="4" presetClass="entr" presetSubtype="16" fill="hold" nodeType="after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box(in)">
                                      <p:cBhvr>
                                        <p:cTn id="132"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133" fill="hold">
                            <p:stCondLst>
                              <p:cond delay="15500"/>
                            </p:stCondLst>
                            <p:childTnLst>
                              <p:par>
                                <p:cTn id="134" presetID="4" presetClass="entr" presetSubtype="16" fill="hold" nodeType="after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box(in)">
                                      <p:cBhvr>
                                        <p:cTn id="13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par>
                          <p:cTn id="137" fill="hold">
                            <p:stCondLst>
                              <p:cond delay="16000"/>
                            </p:stCondLst>
                            <p:childTnLst>
                              <p:par>
                                <p:cTn id="138" presetID="4" presetClass="entr" presetSubtype="16" fill="hold" nodeType="afterEffect">
                                  <p:stCondLst>
                                    <p:cond delay="0"/>
                                  </p:stCondLst>
                                  <p:childTnLst>
                                    <p:set>
                                      <p:cBhvr>
                                        <p:cTn id="139" dur="1" fill="hold">
                                          <p:stCondLst>
                                            <p:cond delay="0"/>
                                          </p:stCondLst>
                                        </p:cTn>
                                        <p:tgtEl>
                                          <p:spTgt spid="54475"/>
                                        </p:tgtEl>
                                        <p:attrNameLst>
                                          <p:attrName>style.visibility</p:attrName>
                                        </p:attrNameLst>
                                      </p:cBhvr>
                                      <p:to>
                                        <p:strVal val="visible"/>
                                      </p:to>
                                    </p:set>
                                    <p:animEffect transition="in" filter="box(in)">
                                      <p:cBhvr>
                                        <p:cTn id="140" dur="500"/>
                                        <p:tgtEl>
                                          <p:spTgt spid="54475"/>
                                        </p:tgtEl>
                                      </p:cBhvr>
                                    </p:animEffect>
                                  </p:childTnLst>
                                  <p:subTnLst>
                                    <p:set>
                                      <p:cBhvr override="childStyle">
                                        <p:cTn dur="1" fill="hold" display="0" masterRel="nextClick" afterEffect="1"/>
                                        <p:tgtEl>
                                          <p:spTgt spid="54475"/>
                                        </p:tgtEl>
                                        <p:attrNameLst>
                                          <p:attrName>style.visibility</p:attrName>
                                        </p:attrNameLst>
                                      </p:cBhvr>
                                      <p:to>
                                        <p:strVal val="hidden"/>
                                      </p:to>
                                    </p:set>
                                  </p:subTnLst>
                                </p:cTn>
                              </p:par>
                            </p:childTnLst>
                          </p:cTn>
                        </p:par>
                        <p:par>
                          <p:cTn id="141" fill="hold">
                            <p:stCondLst>
                              <p:cond delay="16500"/>
                            </p:stCondLst>
                            <p:childTnLst>
                              <p:par>
                                <p:cTn id="142" presetID="4" presetClass="entr" presetSubtype="16" fill="hold" nodeType="afterEffect">
                                  <p:stCondLst>
                                    <p:cond delay="0"/>
                                  </p:stCondLst>
                                  <p:childTnLst>
                                    <p:set>
                                      <p:cBhvr>
                                        <p:cTn id="143" dur="1" fill="hold">
                                          <p:stCondLst>
                                            <p:cond delay="0"/>
                                          </p:stCondLst>
                                        </p:cTn>
                                        <p:tgtEl>
                                          <p:spTgt spid="54476"/>
                                        </p:tgtEl>
                                        <p:attrNameLst>
                                          <p:attrName>style.visibility</p:attrName>
                                        </p:attrNameLst>
                                      </p:cBhvr>
                                      <p:to>
                                        <p:strVal val="visible"/>
                                      </p:to>
                                    </p:set>
                                    <p:animEffect transition="in" filter="box(in)">
                                      <p:cBhvr>
                                        <p:cTn id="144" dur="500"/>
                                        <p:tgtEl>
                                          <p:spTgt spid="54476"/>
                                        </p:tgtEl>
                                      </p:cBhvr>
                                    </p:animEffect>
                                  </p:childTnLst>
                                </p:cTn>
                              </p:par>
                            </p:childTnLst>
                          </p:cTn>
                        </p:par>
                        <p:par>
                          <p:cTn id="145" fill="hold">
                            <p:stCondLst>
                              <p:cond delay="17000"/>
                            </p:stCondLst>
                            <p:childTnLst>
                              <p:par>
                                <p:cTn id="146" presetID="4" presetClass="entr" presetSubtype="16" fill="hold" nodeType="afterEffect">
                                  <p:stCondLst>
                                    <p:cond delay="0"/>
                                  </p:stCondLst>
                                  <p:childTnLst>
                                    <p:set>
                                      <p:cBhvr>
                                        <p:cTn id="147" dur="1" fill="hold">
                                          <p:stCondLst>
                                            <p:cond delay="0"/>
                                          </p:stCondLst>
                                        </p:cTn>
                                        <p:tgtEl>
                                          <p:spTgt spid="54480"/>
                                        </p:tgtEl>
                                        <p:attrNameLst>
                                          <p:attrName>style.visibility</p:attrName>
                                        </p:attrNameLst>
                                      </p:cBhvr>
                                      <p:to>
                                        <p:strVal val="visible"/>
                                      </p:to>
                                    </p:set>
                                    <p:animEffect transition="in" filter="box(in)">
                                      <p:cBhvr>
                                        <p:cTn id="148" dur="500"/>
                                        <p:tgtEl>
                                          <p:spTgt spid="54480"/>
                                        </p:tgtEl>
                                      </p:cBhvr>
                                    </p:animEffect>
                                  </p:childTnLst>
                                  <p:subTnLst>
                                    <p:set>
                                      <p:cBhvr override="childStyle">
                                        <p:cTn dur="1" fill="hold" display="0" masterRel="nextClick" afterEffect="1"/>
                                        <p:tgtEl>
                                          <p:spTgt spid="54480"/>
                                        </p:tgtEl>
                                        <p:attrNameLst>
                                          <p:attrName>style.visibility</p:attrName>
                                        </p:attrNameLst>
                                      </p:cBhvr>
                                      <p:to>
                                        <p:strVal val="hidden"/>
                                      </p:to>
                                    </p:set>
                                  </p:subTnLst>
                                </p:cTn>
                              </p:par>
                            </p:childTnLst>
                          </p:cTn>
                        </p:par>
                        <p:par>
                          <p:cTn id="149" fill="hold">
                            <p:stCondLst>
                              <p:cond delay="17500"/>
                            </p:stCondLst>
                            <p:childTnLst>
                              <p:par>
                                <p:cTn id="150" presetID="4" presetClass="entr" presetSubtype="16" fill="hold" nodeType="afterEffect">
                                  <p:stCondLst>
                                    <p:cond delay="0"/>
                                  </p:stCondLst>
                                  <p:childTnLst>
                                    <p:set>
                                      <p:cBhvr>
                                        <p:cTn id="151" dur="1" fill="hold">
                                          <p:stCondLst>
                                            <p:cond delay="0"/>
                                          </p:stCondLst>
                                        </p:cTn>
                                        <p:tgtEl>
                                          <p:spTgt spid="54481"/>
                                        </p:tgtEl>
                                        <p:attrNameLst>
                                          <p:attrName>style.visibility</p:attrName>
                                        </p:attrNameLst>
                                      </p:cBhvr>
                                      <p:to>
                                        <p:strVal val="visible"/>
                                      </p:to>
                                    </p:set>
                                    <p:animEffect transition="in" filter="box(in)">
                                      <p:cBhvr>
                                        <p:cTn id="152" dur="500"/>
                                        <p:tgtEl>
                                          <p:spTgt spid="54481"/>
                                        </p:tgtEl>
                                      </p:cBhvr>
                                    </p:animEffect>
                                  </p:childTnLst>
                                  <p:subTnLst>
                                    <p:set>
                                      <p:cBhvr override="childStyle">
                                        <p:cTn dur="1" fill="hold" display="0" masterRel="nextClick" afterEffect="1"/>
                                        <p:tgtEl>
                                          <p:spTgt spid="54481"/>
                                        </p:tgtEl>
                                        <p:attrNameLst>
                                          <p:attrName>style.visibility</p:attrName>
                                        </p:attrNameLst>
                                      </p:cBhvr>
                                      <p:to>
                                        <p:strVal val="hidden"/>
                                      </p:to>
                                    </p:set>
                                  </p:subTnLst>
                                </p:cTn>
                              </p:par>
                            </p:childTnLst>
                          </p:cTn>
                        </p:par>
                        <p:par>
                          <p:cTn id="153" fill="hold">
                            <p:stCondLst>
                              <p:cond delay="18000"/>
                            </p:stCondLst>
                            <p:childTnLst>
                              <p:par>
                                <p:cTn id="154" presetID="4" presetClass="entr" presetSubtype="16" fill="hold" nodeType="afterEffect">
                                  <p:stCondLst>
                                    <p:cond delay="0"/>
                                  </p:stCondLst>
                                  <p:childTnLst>
                                    <p:set>
                                      <p:cBhvr>
                                        <p:cTn id="155" dur="1" fill="hold">
                                          <p:stCondLst>
                                            <p:cond delay="0"/>
                                          </p:stCondLst>
                                        </p:cTn>
                                        <p:tgtEl>
                                          <p:spTgt spid="54482"/>
                                        </p:tgtEl>
                                        <p:attrNameLst>
                                          <p:attrName>style.visibility</p:attrName>
                                        </p:attrNameLst>
                                      </p:cBhvr>
                                      <p:to>
                                        <p:strVal val="visible"/>
                                      </p:to>
                                    </p:set>
                                    <p:animEffect transition="in" filter="box(in)">
                                      <p:cBhvr>
                                        <p:cTn id="156" dur="500"/>
                                        <p:tgtEl>
                                          <p:spTgt spid="54482"/>
                                        </p:tgtEl>
                                      </p:cBhvr>
                                    </p:animEffect>
                                  </p:childTnLst>
                                  <p:subTnLst>
                                    <p:set>
                                      <p:cBhvr override="childStyle">
                                        <p:cTn dur="1" fill="hold" display="0" masterRel="nextClick" afterEffect="1"/>
                                        <p:tgtEl>
                                          <p:spTgt spid="54482"/>
                                        </p:tgtEl>
                                        <p:attrNameLst>
                                          <p:attrName>style.visibility</p:attrName>
                                        </p:attrNameLst>
                                      </p:cBhvr>
                                      <p:to>
                                        <p:strVal val="hidden"/>
                                      </p:to>
                                    </p:set>
                                  </p:subTnLst>
                                </p:cTn>
                              </p:par>
                            </p:childTnLst>
                          </p:cTn>
                        </p:par>
                        <p:par>
                          <p:cTn id="157" fill="hold">
                            <p:stCondLst>
                              <p:cond delay="18500"/>
                            </p:stCondLst>
                            <p:childTnLst>
                              <p:par>
                                <p:cTn id="158" presetID="4" presetClass="entr" presetSubtype="16" fill="hold" nodeType="afterEffect">
                                  <p:stCondLst>
                                    <p:cond delay="0"/>
                                  </p:stCondLst>
                                  <p:childTnLst>
                                    <p:set>
                                      <p:cBhvr>
                                        <p:cTn id="159" dur="1" fill="hold">
                                          <p:stCondLst>
                                            <p:cond delay="0"/>
                                          </p:stCondLst>
                                        </p:cTn>
                                        <p:tgtEl>
                                          <p:spTgt spid="54483"/>
                                        </p:tgtEl>
                                        <p:attrNameLst>
                                          <p:attrName>style.visibility</p:attrName>
                                        </p:attrNameLst>
                                      </p:cBhvr>
                                      <p:to>
                                        <p:strVal val="visible"/>
                                      </p:to>
                                    </p:set>
                                    <p:animEffect transition="in" filter="box(in)">
                                      <p:cBhvr>
                                        <p:cTn id="160" dur="500"/>
                                        <p:tgtEl>
                                          <p:spTgt spid="54483"/>
                                        </p:tgtEl>
                                      </p:cBhvr>
                                    </p:animEffect>
                                  </p:childTnLst>
                                  <p:subTnLst>
                                    <p:set>
                                      <p:cBhvr override="childStyle">
                                        <p:cTn dur="1" fill="hold" display="0" masterRel="nextClick" afterEffect="1"/>
                                        <p:tgtEl>
                                          <p:spTgt spid="54483"/>
                                        </p:tgtEl>
                                        <p:attrNameLst>
                                          <p:attrName>style.visibility</p:attrName>
                                        </p:attrNameLst>
                                      </p:cBhvr>
                                      <p:to>
                                        <p:strVal val="hidden"/>
                                      </p:to>
                                    </p:set>
                                  </p:subTnLst>
                                </p:cTn>
                              </p:par>
                            </p:childTnLst>
                          </p:cTn>
                        </p:par>
                        <p:par>
                          <p:cTn id="161" fill="hold">
                            <p:stCondLst>
                              <p:cond delay="19000"/>
                            </p:stCondLst>
                            <p:childTnLst>
                              <p:par>
                                <p:cTn id="162" presetID="4" presetClass="entr" presetSubtype="16" fill="hold" nodeType="afterEffect">
                                  <p:stCondLst>
                                    <p:cond delay="0"/>
                                  </p:stCondLst>
                                  <p:childTnLst>
                                    <p:set>
                                      <p:cBhvr>
                                        <p:cTn id="163" dur="1" fill="hold">
                                          <p:stCondLst>
                                            <p:cond delay="0"/>
                                          </p:stCondLst>
                                        </p:cTn>
                                        <p:tgtEl>
                                          <p:spTgt spid="54484"/>
                                        </p:tgtEl>
                                        <p:attrNameLst>
                                          <p:attrName>style.visibility</p:attrName>
                                        </p:attrNameLst>
                                      </p:cBhvr>
                                      <p:to>
                                        <p:strVal val="visible"/>
                                      </p:to>
                                    </p:set>
                                    <p:animEffect transition="in" filter="box(in)">
                                      <p:cBhvr>
                                        <p:cTn id="164" dur="500"/>
                                        <p:tgtEl>
                                          <p:spTgt spid="54484"/>
                                        </p:tgtEl>
                                      </p:cBhvr>
                                    </p:animEffect>
                                  </p:childTnLst>
                                  <p:subTnLst>
                                    <p:set>
                                      <p:cBhvr override="childStyle">
                                        <p:cTn dur="1" fill="hold" display="0" masterRel="nextClick" afterEffect="1"/>
                                        <p:tgtEl>
                                          <p:spTgt spid="54484"/>
                                        </p:tgtEl>
                                        <p:attrNameLst>
                                          <p:attrName>style.visibility</p:attrName>
                                        </p:attrNameLst>
                                      </p:cBhvr>
                                      <p:to>
                                        <p:strVal val="hidden"/>
                                      </p:to>
                                    </p:set>
                                  </p:subTnLst>
                                </p:cTn>
                              </p:par>
                            </p:childTnLst>
                          </p:cTn>
                        </p:par>
                        <p:par>
                          <p:cTn id="165" fill="hold">
                            <p:stCondLst>
                              <p:cond delay="19500"/>
                            </p:stCondLst>
                            <p:childTnLst>
                              <p:par>
                                <p:cTn id="166" presetID="4" presetClass="entr" presetSubtype="16" fill="hold" nodeType="afterEffect">
                                  <p:stCondLst>
                                    <p:cond delay="0"/>
                                  </p:stCondLst>
                                  <p:childTnLst>
                                    <p:set>
                                      <p:cBhvr>
                                        <p:cTn id="167" dur="1" fill="hold">
                                          <p:stCondLst>
                                            <p:cond delay="0"/>
                                          </p:stCondLst>
                                        </p:cTn>
                                        <p:tgtEl>
                                          <p:spTgt spid="54485"/>
                                        </p:tgtEl>
                                        <p:attrNameLst>
                                          <p:attrName>style.visibility</p:attrName>
                                        </p:attrNameLst>
                                      </p:cBhvr>
                                      <p:to>
                                        <p:strVal val="visible"/>
                                      </p:to>
                                    </p:set>
                                    <p:animEffect transition="in" filter="box(in)">
                                      <p:cBhvr>
                                        <p:cTn id="168" dur="500"/>
                                        <p:tgtEl>
                                          <p:spTgt spid="54485"/>
                                        </p:tgtEl>
                                      </p:cBhvr>
                                    </p:animEffect>
                                  </p:childTnLst>
                                  <p:subTnLst>
                                    <p:set>
                                      <p:cBhvr override="childStyle">
                                        <p:cTn dur="1" fill="hold" display="0" masterRel="nextClick" afterEffect="1"/>
                                        <p:tgtEl>
                                          <p:spTgt spid="54485"/>
                                        </p:tgtEl>
                                        <p:attrNameLst>
                                          <p:attrName>style.visibility</p:attrName>
                                        </p:attrNameLst>
                                      </p:cBhvr>
                                      <p:to>
                                        <p:strVal val="hidden"/>
                                      </p:to>
                                    </p:set>
                                  </p:subTnLst>
                                </p:cTn>
                              </p:par>
                            </p:childTnLst>
                          </p:cTn>
                        </p:par>
                        <p:par>
                          <p:cTn id="169" fill="hold">
                            <p:stCondLst>
                              <p:cond delay="20000"/>
                            </p:stCondLst>
                            <p:childTnLst>
                              <p:par>
                                <p:cTn id="170" presetID="4" presetClass="entr" presetSubtype="16" fill="hold" nodeType="afterEffect">
                                  <p:stCondLst>
                                    <p:cond delay="0"/>
                                  </p:stCondLst>
                                  <p:childTnLst>
                                    <p:set>
                                      <p:cBhvr>
                                        <p:cTn id="171" dur="1" fill="hold">
                                          <p:stCondLst>
                                            <p:cond delay="0"/>
                                          </p:stCondLst>
                                        </p:cTn>
                                        <p:tgtEl>
                                          <p:spTgt spid="54486"/>
                                        </p:tgtEl>
                                        <p:attrNameLst>
                                          <p:attrName>style.visibility</p:attrName>
                                        </p:attrNameLst>
                                      </p:cBhvr>
                                      <p:to>
                                        <p:strVal val="visible"/>
                                      </p:to>
                                    </p:set>
                                    <p:animEffect transition="in" filter="box(in)">
                                      <p:cBhvr>
                                        <p:cTn id="172" dur="500"/>
                                        <p:tgtEl>
                                          <p:spTgt spid="54486"/>
                                        </p:tgtEl>
                                      </p:cBhvr>
                                    </p:animEffect>
                                  </p:childTnLst>
                                  <p:subTnLst>
                                    <p:set>
                                      <p:cBhvr override="childStyle">
                                        <p:cTn dur="1" fill="hold" display="0" masterRel="nextClick" afterEffect="1"/>
                                        <p:tgtEl>
                                          <p:spTgt spid="54486"/>
                                        </p:tgtEl>
                                        <p:attrNameLst>
                                          <p:attrName>style.visibility</p:attrName>
                                        </p:attrNameLst>
                                      </p:cBhvr>
                                      <p:to>
                                        <p:strVal val="hidden"/>
                                      </p:to>
                                    </p:set>
                                  </p:subTnLst>
                                </p:cTn>
                              </p:par>
                            </p:childTnLst>
                          </p:cTn>
                        </p:par>
                        <p:par>
                          <p:cTn id="173" fill="hold">
                            <p:stCondLst>
                              <p:cond delay="20500"/>
                            </p:stCondLst>
                            <p:childTnLst>
                              <p:par>
                                <p:cTn id="174" presetID="4" presetClass="entr" presetSubtype="16" fill="hold" nodeType="afterEffect">
                                  <p:stCondLst>
                                    <p:cond delay="0"/>
                                  </p:stCondLst>
                                  <p:childTnLst>
                                    <p:set>
                                      <p:cBhvr>
                                        <p:cTn id="175" dur="1" fill="hold">
                                          <p:stCondLst>
                                            <p:cond delay="0"/>
                                          </p:stCondLst>
                                        </p:cTn>
                                        <p:tgtEl>
                                          <p:spTgt spid="54487"/>
                                        </p:tgtEl>
                                        <p:attrNameLst>
                                          <p:attrName>style.visibility</p:attrName>
                                        </p:attrNameLst>
                                      </p:cBhvr>
                                      <p:to>
                                        <p:strVal val="visible"/>
                                      </p:to>
                                    </p:set>
                                    <p:animEffect transition="in" filter="box(in)">
                                      <p:cBhvr>
                                        <p:cTn id="176" dur="500"/>
                                        <p:tgtEl>
                                          <p:spTgt spid="54487"/>
                                        </p:tgtEl>
                                      </p:cBhvr>
                                    </p:animEffect>
                                  </p:childTnLst>
                                  <p:subTnLst>
                                    <p:set>
                                      <p:cBhvr override="childStyle">
                                        <p:cTn dur="1" fill="hold" display="0" masterRel="nextClick" afterEffect="1"/>
                                        <p:tgtEl>
                                          <p:spTgt spid="54487"/>
                                        </p:tgtEl>
                                        <p:attrNameLst>
                                          <p:attrName>style.visibility</p:attrName>
                                        </p:attrNameLst>
                                      </p:cBhvr>
                                      <p:to>
                                        <p:strVal val="hidden"/>
                                      </p:to>
                                    </p:set>
                                  </p:subTnLst>
                                </p:cTn>
                              </p:par>
                            </p:childTnLst>
                          </p:cTn>
                        </p:par>
                        <p:par>
                          <p:cTn id="177" fill="hold">
                            <p:stCondLst>
                              <p:cond delay="21000"/>
                            </p:stCondLst>
                            <p:childTnLst>
                              <p:par>
                                <p:cTn id="178" presetID="4" presetClass="entr" presetSubtype="16" fill="hold" nodeType="afterEffect">
                                  <p:stCondLst>
                                    <p:cond delay="0"/>
                                  </p:stCondLst>
                                  <p:childTnLst>
                                    <p:set>
                                      <p:cBhvr>
                                        <p:cTn id="179" dur="1" fill="hold">
                                          <p:stCondLst>
                                            <p:cond delay="0"/>
                                          </p:stCondLst>
                                        </p:cTn>
                                        <p:tgtEl>
                                          <p:spTgt spid="54488"/>
                                        </p:tgtEl>
                                        <p:attrNameLst>
                                          <p:attrName>style.visibility</p:attrName>
                                        </p:attrNameLst>
                                      </p:cBhvr>
                                      <p:to>
                                        <p:strVal val="visible"/>
                                      </p:to>
                                    </p:set>
                                    <p:animEffect transition="in" filter="box(in)">
                                      <p:cBhvr>
                                        <p:cTn id="180" dur="500"/>
                                        <p:tgtEl>
                                          <p:spTgt spid="54488"/>
                                        </p:tgtEl>
                                      </p:cBhvr>
                                    </p:animEffect>
                                  </p:childTnLst>
                                  <p:subTnLst>
                                    <p:set>
                                      <p:cBhvr override="childStyle">
                                        <p:cTn dur="1" fill="hold" display="0" masterRel="nextClick" afterEffect="1"/>
                                        <p:tgtEl>
                                          <p:spTgt spid="54488"/>
                                        </p:tgtEl>
                                        <p:attrNameLst>
                                          <p:attrName>style.visibility</p:attrName>
                                        </p:attrNameLst>
                                      </p:cBhvr>
                                      <p:to>
                                        <p:strVal val="hidden"/>
                                      </p:to>
                                    </p:set>
                                  </p:subTnLst>
                                </p:cTn>
                              </p:par>
                            </p:childTnLst>
                          </p:cTn>
                        </p:par>
                        <p:par>
                          <p:cTn id="181" fill="hold">
                            <p:stCondLst>
                              <p:cond delay="21500"/>
                            </p:stCondLst>
                            <p:childTnLst>
                              <p:par>
                                <p:cTn id="182" presetID="4" presetClass="entr" presetSubtype="16" fill="hold" nodeType="afterEffect">
                                  <p:stCondLst>
                                    <p:cond delay="0"/>
                                  </p:stCondLst>
                                  <p:childTnLst>
                                    <p:set>
                                      <p:cBhvr>
                                        <p:cTn id="183" dur="1" fill="hold">
                                          <p:stCondLst>
                                            <p:cond delay="0"/>
                                          </p:stCondLst>
                                        </p:cTn>
                                        <p:tgtEl>
                                          <p:spTgt spid="54489"/>
                                        </p:tgtEl>
                                        <p:attrNameLst>
                                          <p:attrName>style.visibility</p:attrName>
                                        </p:attrNameLst>
                                      </p:cBhvr>
                                      <p:to>
                                        <p:strVal val="visible"/>
                                      </p:to>
                                    </p:set>
                                    <p:animEffect transition="in" filter="box(in)">
                                      <p:cBhvr>
                                        <p:cTn id="184" dur="500"/>
                                        <p:tgtEl>
                                          <p:spTgt spid="54489"/>
                                        </p:tgtEl>
                                      </p:cBhvr>
                                    </p:animEffect>
                                  </p:childTnLst>
                                  <p:subTnLst>
                                    <p:set>
                                      <p:cBhvr override="childStyle">
                                        <p:cTn dur="1" fill="hold" display="0" masterRel="nextClick" afterEffect="1"/>
                                        <p:tgtEl>
                                          <p:spTgt spid="54489"/>
                                        </p:tgtEl>
                                        <p:attrNameLst>
                                          <p:attrName>style.visibility</p:attrName>
                                        </p:attrNameLst>
                                      </p:cBhvr>
                                      <p:to>
                                        <p:strVal val="hidden"/>
                                      </p:to>
                                    </p:set>
                                  </p:subTnLst>
                                </p:cTn>
                              </p:par>
                            </p:childTnLst>
                          </p:cTn>
                        </p:par>
                        <p:par>
                          <p:cTn id="185" fill="hold">
                            <p:stCondLst>
                              <p:cond delay="22000"/>
                            </p:stCondLst>
                            <p:childTnLst>
                              <p:par>
                                <p:cTn id="186" presetID="4" presetClass="entr" presetSubtype="16" fill="hold" nodeType="afterEffect">
                                  <p:stCondLst>
                                    <p:cond delay="0"/>
                                  </p:stCondLst>
                                  <p:childTnLst>
                                    <p:set>
                                      <p:cBhvr>
                                        <p:cTn id="187" dur="1" fill="hold">
                                          <p:stCondLst>
                                            <p:cond delay="0"/>
                                          </p:stCondLst>
                                        </p:cTn>
                                        <p:tgtEl>
                                          <p:spTgt spid="54490"/>
                                        </p:tgtEl>
                                        <p:attrNameLst>
                                          <p:attrName>style.visibility</p:attrName>
                                        </p:attrNameLst>
                                      </p:cBhvr>
                                      <p:to>
                                        <p:strVal val="visible"/>
                                      </p:to>
                                    </p:set>
                                    <p:animEffect transition="in" filter="box(in)">
                                      <p:cBhvr>
                                        <p:cTn id="188" dur="500"/>
                                        <p:tgtEl>
                                          <p:spTgt spid="54490"/>
                                        </p:tgtEl>
                                      </p:cBhvr>
                                    </p:animEffect>
                                  </p:childTnLst>
                                  <p:subTnLst>
                                    <p:set>
                                      <p:cBhvr override="childStyle">
                                        <p:cTn dur="1" fill="hold" display="0" masterRel="nextClick" afterEffect="1"/>
                                        <p:tgtEl>
                                          <p:spTgt spid="54490"/>
                                        </p:tgtEl>
                                        <p:attrNameLst>
                                          <p:attrName>style.visibility</p:attrName>
                                        </p:attrNameLst>
                                      </p:cBhvr>
                                      <p:to>
                                        <p:strVal val="hidden"/>
                                      </p:to>
                                    </p:set>
                                  </p:subTnLst>
                                </p:cTn>
                              </p:par>
                            </p:childTnLst>
                          </p:cTn>
                        </p:par>
                        <p:par>
                          <p:cTn id="189" fill="hold">
                            <p:stCondLst>
                              <p:cond delay="22500"/>
                            </p:stCondLst>
                            <p:childTnLst>
                              <p:par>
                                <p:cTn id="190" presetID="4" presetClass="entr" presetSubtype="16" fill="hold" nodeType="afterEffect">
                                  <p:stCondLst>
                                    <p:cond delay="0"/>
                                  </p:stCondLst>
                                  <p:childTnLst>
                                    <p:set>
                                      <p:cBhvr>
                                        <p:cTn id="191" dur="1" fill="hold">
                                          <p:stCondLst>
                                            <p:cond delay="0"/>
                                          </p:stCondLst>
                                        </p:cTn>
                                        <p:tgtEl>
                                          <p:spTgt spid="54491"/>
                                        </p:tgtEl>
                                        <p:attrNameLst>
                                          <p:attrName>style.visibility</p:attrName>
                                        </p:attrNameLst>
                                      </p:cBhvr>
                                      <p:to>
                                        <p:strVal val="visible"/>
                                      </p:to>
                                    </p:set>
                                    <p:animEffect transition="in" filter="box(in)">
                                      <p:cBhvr>
                                        <p:cTn id="192" dur="500"/>
                                        <p:tgtEl>
                                          <p:spTgt spid="54491"/>
                                        </p:tgtEl>
                                      </p:cBhvr>
                                    </p:animEffect>
                                  </p:childTnLst>
                                  <p:subTnLst>
                                    <p:set>
                                      <p:cBhvr override="childStyle">
                                        <p:cTn dur="1" fill="hold" display="0" masterRel="nextClick" afterEffect="1"/>
                                        <p:tgtEl>
                                          <p:spTgt spid="54491"/>
                                        </p:tgtEl>
                                        <p:attrNameLst>
                                          <p:attrName>style.visibility</p:attrName>
                                        </p:attrNameLst>
                                      </p:cBhvr>
                                      <p:to>
                                        <p:strVal val="hidden"/>
                                      </p:to>
                                    </p:set>
                                  </p:subTnLst>
                                </p:cTn>
                              </p:par>
                            </p:childTnLst>
                          </p:cTn>
                        </p:par>
                        <p:par>
                          <p:cTn id="193" fill="hold">
                            <p:stCondLst>
                              <p:cond delay="23000"/>
                            </p:stCondLst>
                            <p:childTnLst>
                              <p:par>
                                <p:cTn id="194" presetID="4" presetClass="entr" presetSubtype="16" fill="hold" nodeType="afterEffect">
                                  <p:stCondLst>
                                    <p:cond delay="0"/>
                                  </p:stCondLst>
                                  <p:childTnLst>
                                    <p:set>
                                      <p:cBhvr>
                                        <p:cTn id="195" dur="1" fill="hold">
                                          <p:stCondLst>
                                            <p:cond delay="0"/>
                                          </p:stCondLst>
                                        </p:cTn>
                                        <p:tgtEl>
                                          <p:spTgt spid="54492"/>
                                        </p:tgtEl>
                                        <p:attrNameLst>
                                          <p:attrName>style.visibility</p:attrName>
                                        </p:attrNameLst>
                                      </p:cBhvr>
                                      <p:to>
                                        <p:strVal val="visible"/>
                                      </p:to>
                                    </p:set>
                                    <p:animEffect transition="in" filter="box(in)">
                                      <p:cBhvr>
                                        <p:cTn id="196" dur="500"/>
                                        <p:tgtEl>
                                          <p:spTgt spid="54492"/>
                                        </p:tgtEl>
                                      </p:cBhvr>
                                    </p:animEffect>
                                  </p:childTnLst>
                                  <p:subTnLst>
                                    <p:set>
                                      <p:cBhvr override="childStyle">
                                        <p:cTn dur="1" fill="hold" display="0" masterRel="nextClick" afterEffect="1"/>
                                        <p:tgtEl>
                                          <p:spTgt spid="54492"/>
                                        </p:tgtEl>
                                        <p:attrNameLst>
                                          <p:attrName>style.visibility</p:attrName>
                                        </p:attrNameLst>
                                      </p:cBhvr>
                                      <p:to>
                                        <p:strVal val="hidden"/>
                                      </p:to>
                                    </p:set>
                                  </p:subTnLst>
                                </p:cTn>
                              </p:par>
                            </p:childTnLst>
                          </p:cTn>
                        </p:par>
                        <p:par>
                          <p:cTn id="197" fill="hold">
                            <p:stCondLst>
                              <p:cond delay="23500"/>
                            </p:stCondLst>
                            <p:childTnLst>
                              <p:par>
                                <p:cTn id="198" presetID="4" presetClass="entr" presetSubtype="16" fill="hold" nodeType="afterEffect">
                                  <p:stCondLst>
                                    <p:cond delay="0"/>
                                  </p:stCondLst>
                                  <p:childTnLst>
                                    <p:set>
                                      <p:cBhvr>
                                        <p:cTn id="199" dur="1" fill="hold">
                                          <p:stCondLst>
                                            <p:cond delay="0"/>
                                          </p:stCondLst>
                                        </p:cTn>
                                        <p:tgtEl>
                                          <p:spTgt spid="54493"/>
                                        </p:tgtEl>
                                        <p:attrNameLst>
                                          <p:attrName>style.visibility</p:attrName>
                                        </p:attrNameLst>
                                      </p:cBhvr>
                                      <p:to>
                                        <p:strVal val="visible"/>
                                      </p:to>
                                    </p:set>
                                    <p:animEffect transition="in" filter="box(in)">
                                      <p:cBhvr>
                                        <p:cTn id="200" dur="500"/>
                                        <p:tgtEl>
                                          <p:spTgt spid="54493"/>
                                        </p:tgtEl>
                                      </p:cBhvr>
                                    </p:animEffect>
                                  </p:childTnLst>
                                  <p:subTnLst>
                                    <p:set>
                                      <p:cBhvr override="childStyle">
                                        <p:cTn dur="1" fill="hold" display="0" masterRel="nextClick" afterEffect="1"/>
                                        <p:tgtEl>
                                          <p:spTgt spid="54493"/>
                                        </p:tgtEl>
                                        <p:attrNameLst>
                                          <p:attrName>style.visibility</p:attrName>
                                        </p:attrNameLst>
                                      </p:cBhvr>
                                      <p:to>
                                        <p:strVal val="hidden"/>
                                      </p:to>
                                    </p:set>
                                  </p:subTnLst>
                                </p:cTn>
                              </p:par>
                            </p:childTnLst>
                          </p:cTn>
                        </p:par>
                        <p:par>
                          <p:cTn id="201" fill="hold">
                            <p:stCondLst>
                              <p:cond delay="24000"/>
                            </p:stCondLst>
                            <p:childTnLst>
                              <p:par>
                                <p:cTn id="202" presetID="4" presetClass="entr" presetSubtype="16" fill="hold" nodeType="afterEffect">
                                  <p:stCondLst>
                                    <p:cond delay="0"/>
                                  </p:stCondLst>
                                  <p:childTnLst>
                                    <p:set>
                                      <p:cBhvr>
                                        <p:cTn id="203" dur="1" fill="hold">
                                          <p:stCondLst>
                                            <p:cond delay="0"/>
                                          </p:stCondLst>
                                        </p:cTn>
                                        <p:tgtEl>
                                          <p:spTgt spid="54494"/>
                                        </p:tgtEl>
                                        <p:attrNameLst>
                                          <p:attrName>style.visibility</p:attrName>
                                        </p:attrNameLst>
                                      </p:cBhvr>
                                      <p:to>
                                        <p:strVal val="visible"/>
                                      </p:to>
                                    </p:set>
                                    <p:animEffect transition="in" filter="box(in)">
                                      <p:cBhvr>
                                        <p:cTn id="204" dur="500"/>
                                        <p:tgtEl>
                                          <p:spTgt spid="54494"/>
                                        </p:tgtEl>
                                      </p:cBhvr>
                                    </p:animEffect>
                                  </p:childTnLst>
                                  <p:subTnLst>
                                    <p:set>
                                      <p:cBhvr override="childStyle">
                                        <p:cTn dur="1" fill="hold" display="0" masterRel="nextClick" afterEffect="1"/>
                                        <p:tgtEl>
                                          <p:spTgt spid="54494"/>
                                        </p:tgtEl>
                                        <p:attrNameLst>
                                          <p:attrName>style.visibility</p:attrName>
                                        </p:attrNameLst>
                                      </p:cBhvr>
                                      <p:to>
                                        <p:strVal val="hidden"/>
                                      </p:to>
                                    </p:set>
                                  </p:subTnLst>
                                </p:cTn>
                              </p:par>
                            </p:childTnLst>
                          </p:cTn>
                        </p:par>
                        <p:par>
                          <p:cTn id="205" fill="hold">
                            <p:stCondLst>
                              <p:cond delay="24500"/>
                            </p:stCondLst>
                            <p:childTnLst>
                              <p:par>
                                <p:cTn id="206" presetID="4" presetClass="entr" presetSubtype="16" fill="hold" nodeType="afterEffect">
                                  <p:stCondLst>
                                    <p:cond delay="0"/>
                                  </p:stCondLst>
                                  <p:childTnLst>
                                    <p:set>
                                      <p:cBhvr>
                                        <p:cTn id="207" dur="1" fill="hold">
                                          <p:stCondLst>
                                            <p:cond delay="0"/>
                                          </p:stCondLst>
                                        </p:cTn>
                                        <p:tgtEl>
                                          <p:spTgt spid="54495"/>
                                        </p:tgtEl>
                                        <p:attrNameLst>
                                          <p:attrName>style.visibility</p:attrName>
                                        </p:attrNameLst>
                                      </p:cBhvr>
                                      <p:to>
                                        <p:strVal val="visible"/>
                                      </p:to>
                                    </p:set>
                                    <p:animEffect transition="in" filter="box(in)">
                                      <p:cBhvr>
                                        <p:cTn id="208" dur="500"/>
                                        <p:tgtEl>
                                          <p:spTgt spid="54495"/>
                                        </p:tgtEl>
                                      </p:cBhvr>
                                    </p:animEffect>
                                  </p:childTnLst>
                                  <p:subTnLst>
                                    <p:set>
                                      <p:cBhvr override="childStyle">
                                        <p:cTn dur="1" fill="hold" display="0" masterRel="nextClick" afterEffect="1"/>
                                        <p:tgtEl>
                                          <p:spTgt spid="54495"/>
                                        </p:tgtEl>
                                        <p:attrNameLst>
                                          <p:attrName>style.visibility</p:attrName>
                                        </p:attrNameLst>
                                      </p:cBhvr>
                                      <p:to>
                                        <p:strVal val="hidden"/>
                                      </p:to>
                                    </p:set>
                                  </p:subTnLst>
                                </p:cTn>
                              </p:par>
                            </p:childTnLst>
                          </p:cTn>
                        </p:par>
                        <p:par>
                          <p:cTn id="209" fill="hold">
                            <p:stCondLst>
                              <p:cond delay="25000"/>
                            </p:stCondLst>
                            <p:childTnLst>
                              <p:par>
                                <p:cTn id="210" presetID="4" presetClass="entr" presetSubtype="16" fill="hold" nodeType="afterEffect">
                                  <p:stCondLst>
                                    <p:cond delay="0"/>
                                  </p:stCondLst>
                                  <p:childTnLst>
                                    <p:set>
                                      <p:cBhvr>
                                        <p:cTn id="211" dur="1" fill="hold">
                                          <p:stCondLst>
                                            <p:cond delay="0"/>
                                          </p:stCondLst>
                                        </p:cTn>
                                        <p:tgtEl>
                                          <p:spTgt spid="492544"/>
                                        </p:tgtEl>
                                        <p:attrNameLst>
                                          <p:attrName>style.visibility</p:attrName>
                                        </p:attrNameLst>
                                      </p:cBhvr>
                                      <p:to>
                                        <p:strVal val="visible"/>
                                      </p:to>
                                    </p:set>
                                    <p:animEffect transition="in" filter="box(in)">
                                      <p:cBhvr>
                                        <p:cTn id="212" dur="500"/>
                                        <p:tgtEl>
                                          <p:spTgt spid="492544"/>
                                        </p:tgtEl>
                                      </p:cBhvr>
                                    </p:animEffect>
                                  </p:childTnLst>
                                  <p:subTnLst>
                                    <p:set>
                                      <p:cBhvr override="childStyle">
                                        <p:cTn dur="1" fill="hold" display="0" masterRel="nextClick" afterEffect="1"/>
                                        <p:tgtEl>
                                          <p:spTgt spid="492544"/>
                                        </p:tgtEl>
                                        <p:attrNameLst>
                                          <p:attrName>style.visibility</p:attrName>
                                        </p:attrNameLst>
                                      </p:cBhvr>
                                      <p:to>
                                        <p:strVal val="hidden"/>
                                      </p:to>
                                    </p:set>
                                  </p:subTnLst>
                                </p:cTn>
                              </p:par>
                            </p:childTnLst>
                          </p:cTn>
                        </p:par>
                        <p:par>
                          <p:cTn id="213" fill="hold">
                            <p:stCondLst>
                              <p:cond delay="25500"/>
                            </p:stCondLst>
                            <p:childTnLst>
                              <p:par>
                                <p:cTn id="214" presetID="4" presetClass="entr" presetSubtype="16" fill="hold" nodeType="afterEffect">
                                  <p:stCondLst>
                                    <p:cond delay="0"/>
                                  </p:stCondLst>
                                  <p:childTnLst>
                                    <p:set>
                                      <p:cBhvr>
                                        <p:cTn id="215" dur="1" fill="hold">
                                          <p:stCondLst>
                                            <p:cond delay="0"/>
                                          </p:stCondLst>
                                        </p:cTn>
                                        <p:tgtEl>
                                          <p:spTgt spid="492545"/>
                                        </p:tgtEl>
                                        <p:attrNameLst>
                                          <p:attrName>style.visibility</p:attrName>
                                        </p:attrNameLst>
                                      </p:cBhvr>
                                      <p:to>
                                        <p:strVal val="visible"/>
                                      </p:to>
                                    </p:set>
                                    <p:animEffect transition="in" filter="box(in)">
                                      <p:cBhvr>
                                        <p:cTn id="216" dur="500"/>
                                        <p:tgtEl>
                                          <p:spTgt spid="492545"/>
                                        </p:tgtEl>
                                      </p:cBhvr>
                                    </p:animEffect>
                                  </p:childTnLst>
                                  <p:subTnLst>
                                    <p:set>
                                      <p:cBhvr override="childStyle">
                                        <p:cTn dur="1" fill="hold" display="0" masterRel="nextClick" afterEffect="1"/>
                                        <p:tgtEl>
                                          <p:spTgt spid="492545"/>
                                        </p:tgtEl>
                                        <p:attrNameLst>
                                          <p:attrName>style.visibility</p:attrName>
                                        </p:attrNameLst>
                                      </p:cBhvr>
                                      <p:to>
                                        <p:strVal val="hidden"/>
                                      </p:to>
                                    </p:set>
                                  </p:subTnLst>
                                </p:cTn>
                              </p:par>
                            </p:childTnLst>
                          </p:cTn>
                        </p:par>
                        <p:par>
                          <p:cTn id="217" fill="hold">
                            <p:stCondLst>
                              <p:cond delay="26000"/>
                            </p:stCondLst>
                            <p:childTnLst>
                              <p:par>
                                <p:cTn id="218" presetID="4" presetClass="entr" presetSubtype="16" fill="hold" nodeType="afterEffect">
                                  <p:stCondLst>
                                    <p:cond delay="0"/>
                                  </p:stCondLst>
                                  <p:childTnLst>
                                    <p:set>
                                      <p:cBhvr>
                                        <p:cTn id="219" dur="1" fill="hold">
                                          <p:stCondLst>
                                            <p:cond delay="0"/>
                                          </p:stCondLst>
                                        </p:cTn>
                                        <p:tgtEl>
                                          <p:spTgt spid="492546"/>
                                        </p:tgtEl>
                                        <p:attrNameLst>
                                          <p:attrName>style.visibility</p:attrName>
                                        </p:attrNameLst>
                                      </p:cBhvr>
                                      <p:to>
                                        <p:strVal val="visible"/>
                                      </p:to>
                                    </p:set>
                                    <p:animEffect transition="in" filter="box(in)">
                                      <p:cBhvr>
                                        <p:cTn id="220" dur="500"/>
                                        <p:tgtEl>
                                          <p:spTgt spid="492546"/>
                                        </p:tgtEl>
                                      </p:cBhvr>
                                    </p:animEffect>
                                  </p:childTnLst>
                                  <p:subTnLst>
                                    <p:set>
                                      <p:cBhvr override="childStyle">
                                        <p:cTn dur="1" fill="hold" display="0" masterRel="nextClick" afterEffect="1"/>
                                        <p:tgtEl>
                                          <p:spTgt spid="492546"/>
                                        </p:tgtEl>
                                        <p:attrNameLst>
                                          <p:attrName>style.visibility</p:attrName>
                                        </p:attrNameLst>
                                      </p:cBhvr>
                                      <p:to>
                                        <p:strVal val="hidden"/>
                                      </p:to>
                                    </p:set>
                                  </p:subTnLst>
                                </p:cTn>
                              </p:par>
                            </p:childTnLst>
                          </p:cTn>
                        </p:par>
                        <p:par>
                          <p:cTn id="221" fill="hold">
                            <p:stCondLst>
                              <p:cond delay="26500"/>
                            </p:stCondLst>
                            <p:childTnLst>
                              <p:par>
                                <p:cTn id="222" presetID="4" presetClass="entr" presetSubtype="16" fill="hold" nodeType="afterEffect">
                                  <p:stCondLst>
                                    <p:cond delay="0"/>
                                  </p:stCondLst>
                                  <p:childTnLst>
                                    <p:set>
                                      <p:cBhvr>
                                        <p:cTn id="223" dur="1" fill="hold">
                                          <p:stCondLst>
                                            <p:cond delay="0"/>
                                          </p:stCondLst>
                                        </p:cTn>
                                        <p:tgtEl>
                                          <p:spTgt spid="492547"/>
                                        </p:tgtEl>
                                        <p:attrNameLst>
                                          <p:attrName>style.visibility</p:attrName>
                                        </p:attrNameLst>
                                      </p:cBhvr>
                                      <p:to>
                                        <p:strVal val="visible"/>
                                      </p:to>
                                    </p:set>
                                    <p:animEffect transition="in" filter="box(in)">
                                      <p:cBhvr>
                                        <p:cTn id="224" dur="500"/>
                                        <p:tgtEl>
                                          <p:spTgt spid="492547"/>
                                        </p:tgtEl>
                                      </p:cBhvr>
                                    </p:animEffect>
                                  </p:childTnLst>
                                </p:cTn>
                              </p:par>
                            </p:childTnLst>
                          </p:cTn>
                        </p:par>
                        <p:par>
                          <p:cTn id="225" fill="hold">
                            <p:stCondLst>
                              <p:cond delay="27000"/>
                            </p:stCondLst>
                            <p:childTnLst>
                              <p:par>
                                <p:cTn id="226" presetID="4" presetClass="entr" presetSubtype="16" fill="hold" grpId="0" nodeType="afterEffect">
                                  <p:stCondLst>
                                    <p:cond delay="0"/>
                                  </p:stCondLst>
                                  <p:childTnLst>
                                    <p:set>
                                      <p:cBhvr>
                                        <p:cTn id="227" dur="1" fill="hold">
                                          <p:stCondLst>
                                            <p:cond delay="0"/>
                                          </p:stCondLst>
                                        </p:cTn>
                                        <p:tgtEl>
                                          <p:spTgt spid="492743"/>
                                        </p:tgtEl>
                                        <p:attrNameLst>
                                          <p:attrName>style.visibility</p:attrName>
                                        </p:attrNameLst>
                                      </p:cBhvr>
                                      <p:to>
                                        <p:strVal val="visible"/>
                                      </p:to>
                                    </p:set>
                                    <p:animEffect transition="in" filter="box(in)">
                                      <p:cBhvr>
                                        <p:cTn id="228" dur="500"/>
                                        <p:tgtEl>
                                          <p:spTgt spid="492743"/>
                                        </p:tgtEl>
                                      </p:cBhvr>
                                    </p:animEffect>
                                  </p:childTnLst>
                                </p:cTn>
                              </p:par>
                            </p:childTnLst>
                          </p:cTn>
                        </p:par>
                        <p:par>
                          <p:cTn id="229" fill="hold">
                            <p:stCondLst>
                              <p:cond delay="27500"/>
                            </p:stCondLst>
                            <p:childTnLst>
                              <p:par>
                                <p:cTn id="230" presetID="4" presetClass="entr" presetSubtype="16" fill="hold" grpId="0" nodeType="afterEffect">
                                  <p:stCondLst>
                                    <p:cond delay="0"/>
                                  </p:stCondLst>
                                  <p:childTnLst>
                                    <p:set>
                                      <p:cBhvr>
                                        <p:cTn id="231" dur="1" fill="hold">
                                          <p:stCondLst>
                                            <p:cond delay="0"/>
                                          </p:stCondLst>
                                        </p:cTn>
                                        <p:tgtEl>
                                          <p:spTgt spid="492745"/>
                                        </p:tgtEl>
                                        <p:attrNameLst>
                                          <p:attrName>style.visibility</p:attrName>
                                        </p:attrNameLst>
                                      </p:cBhvr>
                                      <p:to>
                                        <p:strVal val="visible"/>
                                      </p:to>
                                    </p:set>
                                    <p:animEffect transition="in" filter="box(in)">
                                      <p:cBhvr>
                                        <p:cTn id="232" dur="500"/>
                                        <p:tgtEl>
                                          <p:spTgt spid="49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78" grpId="0" animBg="1"/>
      <p:bldP spid="492743" grpId="0" animBg="1"/>
      <p:bldP spid="4927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990600" y="1524000"/>
          <a:ext cx="2514600" cy="2209800"/>
        </p:xfrm>
        <a:graphic>
          <a:graphicData uri="http://schemas.openxmlformats.org/presentationml/2006/ole">
            <p:oleObj spid="_x0000_s12290" name="Photo Editor Photo" r:id="rId3" imgW="7095238" imgH="5971429" progId="">
              <p:embed/>
            </p:oleObj>
          </a:graphicData>
        </a:graphic>
      </p:graphicFrame>
      <p:graphicFrame>
        <p:nvGraphicFramePr>
          <p:cNvPr id="493571" name="Object 3"/>
          <p:cNvGraphicFramePr>
            <a:graphicFrameLocks noChangeAspect="1"/>
          </p:cNvGraphicFramePr>
          <p:nvPr/>
        </p:nvGraphicFramePr>
        <p:xfrm>
          <a:off x="3657600" y="1524000"/>
          <a:ext cx="2438400" cy="2209800"/>
        </p:xfrm>
        <a:graphic>
          <a:graphicData uri="http://schemas.openxmlformats.org/presentationml/2006/ole">
            <p:oleObj spid="_x0000_s12291" name="Photo Editor Photo" r:id="rId4" imgW="7000000" imgH="5990476" progId="">
              <p:embed/>
            </p:oleObj>
          </a:graphicData>
        </a:graphic>
      </p:graphicFrame>
      <p:graphicFrame>
        <p:nvGraphicFramePr>
          <p:cNvPr id="493572" name="Object 4"/>
          <p:cNvGraphicFramePr>
            <a:graphicFrameLocks noChangeAspect="1"/>
          </p:cNvGraphicFramePr>
          <p:nvPr/>
        </p:nvGraphicFramePr>
        <p:xfrm>
          <a:off x="6248400" y="1524000"/>
          <a:ext cx="2514600" cy="2209800"/>
        </p:xfrm>
        <a:graphic>
          <a:graphicData uri="http://schemas.openxmlformats.org/presentationml/2006/ole">
            <p:oleObj spid="_x0000_s12292" name="Photo Editor Photo" r:id="rId5" imgW="7020905" imgH="5896798" progId="">
              <p:embed/>
            </p:oleObj>
          </a:graphicData>
        </a:graphic>
      </p:graphicFrame>
      <p:graphicFrame>
        <p:nvGraphicFramePr>
          <p:cNvPr id="493573" name="Object 5"/>
          <p:cNvGraphicFramePr>
            <a:graphicFrameLocks noChangeAspect="1"/>
          </p:cNvGraphicFramePr>
          <p:nvPr/>
        </p:nvGraphicFramePr>
        <p:xfrm>
          <a:off x="990600" y="3944938"/>
          <a:ext cx="2514600" cy="2227262"/>
        </p:xfrm>
        <a:graphic>
          <a:graphicData uri="http://schemas.openxmlformats.org/presentationml/2006/ole">
            <p:oleObj spid="_x0000_s12293" name="Photo Editor Photo" r:id="rId6" imgW="7059010" imgH="5915851" progId="">
              <p:embed/>
            </p:oleObj>
          </a:graphicData>
        </a:graphic>
      </p:graphicFrame>
      <p:sp>
        <p:nvSpPr>
          <p:cNvPr id="6153" name="Text Box 6"/>
          <p:cNvSpPr txBox="1">
            <a:spLocks noChangeArrowheads="1"/>
          </p:cNvSpPr>
          <p:nvPr/>
        </p:nvSpPr>
        <p:spPr bwMode="auto">
          <a:xfrm>
            <a:off x="552450" y="609600"/>
            <a:ext cx="2369559" cy="584775"/>
          </a:xfrm>
          <a:prstGeom prst="rect">
            <a:avLst/>
          </a:prstGeom>
          <a:noFill/>
          <a:ln w="9525">
            <a:noFill/>
            <a:miter lim="800000"/>
            <a:headEnd/>
            <a:tailEnd/>
          </a:ln>
        </p:spPr>
        <p:txBody>
          <a:bodyPr wrap="none">
            <a:spAutoFit/>
          </a:bodyPr>
          <a:lstStyle/>
          <a:p>
            <a:r>
              <a:rPr lang="en-US" sz="3200" b="1" u="sng" dirty="0">
                <a:latin typeface="Arial Narrow" pitchFamily="34" charset="0"/>
              </a:rPr>
              <a:t>Job of a node</a:t>
            </a:r>
          </a:p>
        </p:txBody>
      </p:sp>
      <p:graphicFrame>
        <p:nvGraphicFramePr>
          <p:cNvPr id="493575" name="Object 7"/>
          <p:cNvGraphicFramePr>
            <a:graphicFrameLocks noChangeAspect="1"/>
          </p:cNvGraphicFramePr>
          <p:nvPr/>
        </p:nvGraphicFramePr>
        <p:xfrm>
          <a:off x="3657600" y="3962400"/>
          <a:ext cx="2438400" cy="2209800"/>
        </p:xfrm>
        <a:graphic>
          <a:graphicData uri="http://schemas.openxmlformats.org/presentationml/2006/ole">
            <p:oleObj spid="_x0000_s12294" name="Photo Editor Photo" r:id="rId7" imgW="7020905" imgH="5990476" progId="">
              <p:embed/>
            </p:oleObj>
          </a:graphicData>
        </a:graphic>
      </p:graphicFrame>
      <p:graphicFrame>
        <p:nvGraphicFramePr>
          <p:cNvPr id="493576" name="Object 8"/>
          <p:cNvGraphicFramePr>
            <a:graphicFrameLocks noChangeAspect="1"/>
          </p:cNvGraphicFramePr>
          <p:nvPr/>
        </p:nvGraphicFramePr>
        <p:xfrm>
          <a:off x="6248400" y="3962400"/>
          <a:ext cx="2514600" cy="2209800"/>
        </p:xfrm>
        <a:graphic>
          <a:graphicData uri="http://schemas.openxmlformats.org/presentationml/2006/ole">
            <p:oleObj spid="_x0000_s12295" name="Photo Editor Photo" r:id="rId8" imgW="7000000" imgH="5990476" progId="">
              <p:embed/>
            </p:oleObj>
          </a:graphicData>
        </a:graphic>
      </p:graphicFrame>
      <p:sp>
        <p:nvSpPr>
          <p:cNvPr id="493577" name="Text Box 9"/>
          <p:cNvSpPr txBox="1">
            <a:spLocks noChangeArrowheads="1"/>
          </p:cNvSpPr>
          <p:nvPr/>
        </p:nvSpPr>
        <p:spPr bwMode="auto">
          <a:xfrm>
            <a:off x="4038600" y="3436203"/>
            <a:ext cx="1508746" cy="830997"/>
          </a:xfrm>
          <a:prstGeom prst="rect">
            <a:avLst/>
          </a:prstGeom>
          <a:solidFill>
            <a:schemeClr val="bg1"/>
          </a:solidFill>
          <a:ln w="9525">
            <a:noFill/>
            <a:miter lim="800000"/>
            <a:headEnd/>
            <a:tailEnd/>
          </a:ln>
        </p:spPr>
        <p:txBody>
          <a:bodyPr wrap="none">
            <a:spAutoFit/>
          </a:bodyPr>
          <a:lstStyle/>
          <a:p>
            <a:pPr algn="ctr"/>
            <a:r>
              <a:rPr lang="en-US" sz="2400" dirty="0">
                <a:latin typeface="Arial Narrow" pitchFamily="34" charset="0"/>
              </a:rPr>
              <a:t>Property</a:t>
            </a:r>
          </a:p>
          <a:p>
            <a:pPr algn="ctr"/>
            <a:r>
              <a:rPr lang="en-US" sz="2400" u="sng" dirty="0">
                <a:latin typeface="Arial Narrow" pitchFamily="34" charset="0"/>
              </a:rPr>
              <a:t>Interception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3571"/>
                                        </p:tgtEl>
                                        <p:attrNameLst>
                                          <p:attrName>style.visibility</p:attrName>
                                        </p:attrNameLst>
                                      </p:cBhvr>
                                      <p:to>
                                        <p:strVal val="visible"/>
                                      </p:to>
                                    </p:set>
                                    <p:animEffect transition="in" filter="box(out)">
                                      <p:cBhvr>
                                        <p:cTn id="7" dur="500"/>
                                        <p:tgtEl>
                                          <p:spTgt spid="4935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93572"/>
                                        </p:tgtEl>
                                        <p:attrNameLst>
                                          <p:attrName>style.visibility</p:attrName>
                                        </p:attrNameLst>
                                      </p:cBhvr>
                                      <p:to>
                                        <p:strVal val="visible"/>
                                      </p:to>
                                    </p:set>
                                    <p:animEffect transition="in" filter="box(out)">
                                      <p:cBhvr>
                                        <p:cTn id="12" dur="500"/>
                                        <p:tgtEl>
                                          <p:spTgt spid="4935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93573"/>
                                        </p:tgtEl>
                                        <p:attrNameLst>
                                          <p:attrName>style.visibility</p:attrName>
                                        </p:attrNameLst>
                                      </p:cBhvr>
                                      <p:to>
                                        <p:strVal val="visible"/>
                                      </p:to>
                                    </p:set>
                                    <p:animEffect transition="in" filter="box(out)">
                                      <p:cBhvr>
                                        <p:cTn id="17" dur="500"/>
                                        <p:tgtEl>
                                          <p:spTgt spid="49357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493575"/>
                                        </p:tgtEl>
                                        <p:attrNameLst>
                                          <p:attrName>style.visibility</p:attrName>
                                        </p:attrNameLst>
                                      </p:cBhvr>
                                      <p:to>
                                        <p:strVal val="visible"/>
                                      </p:to>
                                    </p:set>
                                    <p:animEffect transition="in" filter="box(out)">
                                      <p:cBhvr>
                                        <p:cTn id="22" dur="500"/>
                                        <p:tgtEl>
                                          <p:spTgt spid="4935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493576"/>
                                        </p:tgtEl>
                                        <p:attrNameLst>
                                          <p:attrName>style.visibility</p:attrName>
                                        </p:attrNameLst>
                                      </p:cBhvr>
                                      <p:to>
                                        <p:strVal val="visible"/>
                                      </p:to>
                                    </p:set>
                                    <p:animEffect transition="in" filter="box(out)">
                                      <p:cBhvr>
                                        <p:cTn id="27" dur="500"/>
                                        <p:tgtEl>
                                          <p:spTgt spid="49357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93577"/>
                                        </p:tgtEl>
                                        <p:attrNameLst>
                                          <p:attrName>style.visibility</p:attrName>
                                        </p:attrNameLst>
                                      </p:cBhvr>
                                      <p:to>
                                        <p:strVal val="visible"/>
                                      </p:to>
                                    </p:set>
                                    <p:animEffect transition="in" filter="box(in)">
                                      <p:cBhvr>
                                        <p:cTn id="32" dur="500"/>
                                        <p:tgtEl>
                                          <p:spTgt spid="49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r>
              <a:rPr lang="en-US" sz="3200" b="1" u="sng">
                <a:latin typeface="Arial Narrow" pitchFamily="34" charset="0"/>
              </a:rPr>
              <a:t>IP Sniffing :</a:t>
            </a:r>
          </a:p>
        </p:txBody>
      </p:sp>
      <p:grpSp>
        <p:nvGrpSpPr>
          <p:cNvPr id="2" name="Group 3"/>
          <p:cNvGrpSpPr>
            <a:grpSpLocks/>
          </p:cNvGrpSpPr>
          <p:nvPr/>
        </p:nvGrpSpPr>
        <p:grpSpPr bwMode="auto">
          <a:xfrm>
            <a:off x="3581400" y="1358900"/>
            <a:ext cx="2743200" cy="546100"/>
            <a:chOff x="2256" y="1384"/>
            <a:chExt cx="1728" cy="344"/>
          </a:xfrm>
        </p:grpSpPr>
        <p:sp>
          <p:nvSpPr>
            <p:cNvPr id="543748" name="Line 4"/>
            <p:cNvSpPr>
              <a:spLocks noChangeShapeType="1"/>
            </p:cNvSpPr>
            <p:nvPr/>
          </p:nvSpPr>
          <p:spPr bwMode="auto">
            <a:xfrm>
              <a:off x="2256" y="1728"/>
              <a:ext cx="1728" cy="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543749" name="Text Box 5"/>
            <p:cNvSpPr txBox="1">
              <a:spLocks noChangeArrowheads="1"/>
            </p:cNvSpPr>
            <p:nvPr/>
          </p:nvSpPr>
          <p:spPr bwMode="auto">
            <a:xfrm>
              <a:off x="2400" y="1384"/>
              <a:ext cx="1199" cy="291"/>
            </a:xfrm>
            <a:prstGeom prst="rect">
              <a:avLst/>
            </a:prstGeom>
            <a:noFill/>
            <a:ln w="38100">
              <a:noFill/>
              <a:miter lim="800000"/>
              <a:headEnd/>
              <a:tailEnd/>
            </a:ln>
            <a:effectLst/>
          </p:spPr>
          <p:txBody>
            <a:bodyPr wrap="none">
              <a:spAutoFit/>
            </a:bodyPr>
            <a:lstStyle/>
            <a:p>
              <a:r>
                <a:rPr lang="en-US" sz="2400" dirty="0">
                  <a:latin typeface="Arial Narrow" pitchFamily="34" charset="0"/>
                </a:rPr>
                <a:t>Send a request</a:t>
              </a:r>
            </a:p>
          </p:txBody>
        </p:sp>
      </p:grpSp>
      <p:grpSp>
        <p:nvGrpSpPr>
          <p:cNvPr id="3" name="Group 6"/>
          <p:cNvGrpSpPr>
            <a:grpSpLocks/>
          </p:cNvGrpSpPr>
          <p:nvPr/>
        </p:nvGrpSpPr>
        <p:grpSpPr bwMode="auto">
          <a:xfrm>
            <a:off x="3325813" y="2044700"/>
            <a:ext cx="2998788" cy="622300"/>
            <a:chOff x="2095" y="1816"/>
            <a:chExt cx="1889" cy="392"/>
          </a:xfrm>
        </p:grpSpPr>
        <p:sp>
          <p:nvSpPr>
            <p:cNvPr id="543751" name="Line 7"/>
            <p:cNvSpPr>
              <a:spLocks noChangeShapeType="1"/>
            </p:cNvSpPr>
            <p:nvPr/>
          </p:nvSpPr>
          <p:spPr bwMode="auto">
            <a:xfrm flipH="1">
              <a:off x="2256" y="2208"/>
              <a:ext cx="1728" cy="0"/>
            </a:xfrm>
            <a:prstGeom prst="line">
              <a:avLst/>
            </a:prstGeom>
            <a:noFill/>
            <a:ln w="38100">
              <a:solidFill>
                <a:schemeClr val="tx1"/>
              </a:solidFill>
              <a:round/>
              <a:headEnd/>
              <a:tailEnd type="triangle" w="med" len="med"/>
            </a:ln>
            <a:effectLst/>
          </p:spPr>
          <p:txBody>
            <a:bodyPr/>
            <a:lstStyle/>
            <a:p>
              <a:endParaRPr lang="en-US" sz="2400">
                <a:latin typeface="Arial Narrow" pitchFamily="34" charset="0"/>
              </a:endParaRPr>
            </a:p>
          </p:txBody>
        </p:sp>
        <p:sp>
          <p:nvSpPr>
            <p:cNvPr id="543752" name="Text Box 8"/>
            <p:cNvSpPr txBox="1">
              <a:spLocks noChangeArrowheads="1"/>
            </p:cNvSpPr>
            <p:nvPr/>
          </p:nvSpPr>
          <p:spPr bwMode="auto">
            <a:xfrm>
              <a:off x="2095" y="1816"/>
              <a:ext cx="1668" cy="291"/>
            </a:xfrm>
            <a:prstGeom prst="rect">
              <a:avLst/>
            </a:prstGeom>
            <a:noFill/>
            <a:ln w="38100">
              <a:noFill/>
              <a:miter lim="800000"/>
              <a:headEnd/>
              <a:tailEnd/>
            </a:ln>
            <a:effectLst/>
          </p:spPr>
          <p:txBody>
            <a:bodyPr wrap="none">
              <a:spAutoFit/>
            </a:bodyPr>
            <a:lstStyle/>
            <a:p>
              <a:r>
                <a:rPr lang="en-US" sz="2400">
                  <a:latin typeface="Arial Narrow" pitchFamily="34" charset="0"/>
                </a:rPr>
                <a:t>Sends the information</a:t>
              </a:r>
            </a:p>
          </p:txBody>
        </p:sp>
      </p:grpSp>
      <p:grpSp>
        <p:nvGrpSpPr>
          <p:cNvPr id="4" name="Group 9"/>
          <p:cNvGrpSpPr>
            <a:grpSpLocks/>
          </p:cNvGrpSpPr>
          <p:nvPr/>
        </p:nvGrpSpPr>
        <p:grpSpPr bwMode="auto">
          <a:xfrm>
            <a:off x="6324600" y="1143000"/>
            <a:ext cx="2438400" cy="2506663"/>
            <a:chOff x="3984" y="1248"/>
            <a:chExt cx="1536" cy="1579"/>
          </a:xfrm>
        </p:grpSpPr>
        <p:pic>
          <p:nvPicPr>
            <p:cNvPr id="543754" name="Picture 10" descr="bs00580_"/>
            <p:cNvPicPr>
              <a:picLocks noChangeAspect="1" noChangeArrowheads="1"/>
            </p:cNvPicPr>
            <p:nvPr/>
          </p:nvPicPr>
          <p:blipFill>
            <a:blip r:embed="rId2" cstate="print"/>
            <a:srcRect/>
            <a:stretch>
              <a:fillRect/>
            </a:stretch>
          </p:blipFill>
          <p:spPr bwMode="auto">
            <a:xfrm>
              <a:off x="3984" y="1248"/>
              <a:ext cx="1536" cy="1344"/>
            </a:xfrm>
            <a:prstGeom prst="rect">
              <a:avLst/>
            </a:prstGeom>
            <a:noFill/>
          </p:spPr>
        </p:pic>
        <p:sp>
          <p:nvSpPr>
            <p:cNvPr id="543755" name="Text Box 11"/>
            <p:cNvSpPr txBox="1">
              <a:spLocks noChangeArrowheads="1"/>
            </p:cNvSpPr>
            <p:nvPr/>
          </p:nvSpPr>
          <p:spPr bwMode="auto">
            <a:xfrm>
              <a:off x="4353" y="2536"/>
              <a:ext cx="629" cy="291"/>
            </a:xfrm>
            <a:prstGeom prst="rect">
              <a:avLst/>
            </a:prstGeom>
            <a:noFill/>
            <a:ln w="9525">
              <a:noFill/>
              <a:miter lim="800000"/>
              <a:headEnd/>
              <a:tailEnd/>
            </a:ln>
            <a:effectLst/>
          </p:spPr>
          <p:txBody>
            <a:bodyPr wrap="none">
              <a:spAutoFit/>
            </a:bodyPr>
            <a:lstStyle/>
            <a:p>
              <a:r>
                <a:rPr lang="en-US" sz="2400">
                  <a:latin typeface="Arial Narrow" pitchFamily="34" charset="0"/>
                </a:rPr>
                <a:t>Server </a:t>
              </a:r>
            </a:p>
          </p:txBody>
        </p:sp>
      </p:grpSp>
      <p:grpSp>
        <p:nvGrpSpPr>
          <p:cNvPr id="5" name="Group 12"/>
          <p:cNvGrpSpPr>
            <a:grpSpLocks/>
          </p:cNvGrpSpPr>
          <p:nvPr/>
        </p:nvGrpSpPr>
        <p:grpSpPr bwMode="auto">
          <a:xfrm>
            <a:off x="990600" y="1219200"/>
            <a:ext cx="2438400" cy="2543175"/>
            <a:chOff x="624" y="1296"/>
            <a:chExt cx="1536" cy="1602"/>
          </a:xfrm>
        </p:grpSpPr>
        <p:pic>
          <p:nvPicPr>
            <p:cNvPr id="543757" name="Picture 13"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43758" name="Text Box 14"/>
            <p:cNvSpPr txBox="1">
              <a:spLocks noChangeArrowheads="1"/>
            </p:cNvSpPr>
            <p:nvPr/>
          </p:nvSpPr>
          <p:spPr bwMode="auto">
            <a:xfrm>
              <a:off x="1019" y="2607"/>
              <a:ext cx="569" cy="291"/>
            </a:xfrm>
            <a:prstGeom prst="rect">
              <a:avLst/>
            </a:prstGeom>
            <a:noFill/>
            <a:ln w="9525">
              <a:noFill/>
              <a:miter lim="800000"/>
              <a:headEnd/>
              <a:tailEnd/>
            </a:ln>
            <a:effectLst/>
          </p:spPr>
          <p:txBody>
            <a:bodyPr wrap="none">
              <a:spAutoFit/>
            </a:bodyPr>
            <a:lstStyle/>
            <a:p>
              <a:r>
                <a:rPr lang="en-US" sz="2400">
                  <a:latin typeface="Arial Narrow" pitchFamily="34" charset="0"/>
                </a:rPr>
                <a:t>Client </a:t>
              </a:r>
            </a:p>
          </p:txBody>
        </p:sp>
      </p:grpSp>
      <p:sp>
        <p:nvSpPr>
          <p:cNvPr id="543759" name="Oval 15"/>
          <p:cNvSpPr>
            <a:spLocks noChangeArrowheads="1"/>
          </p:cNvSpPr>
          <p:nvPr/>
        </p:nvSpPr>
        <p:spPr bwMode="auto">
          <a:xfrm>
            <a:off x="6553200" y="2438400"/>
            <a:ext cx="609600" cy="609600"/>
          </a:xfrm>
          <a:prstGeom prst="ellipse">
            <a:avLst/>
          </a:prstGeom>
          <a:gradFill rotWithShape="0">
            <a:gsLst>
              <a:gs pos="0">
                <a:schemeClr val="bg1"/>
              </a:gs>
              <a:gs pos="100000">
                <a:srgbClr val="FF0000"/>
              </a:gs>
            </a:gsLst>
            <a:path path="shape">
              <a:fillToRect l="50000" t="50000" r="50000" b="50000"/>
            </a:path>
          </a:gradFill>
          <a:ln w="38100">
            <a:solidFill>
              <a:schemeClr val="tx1"/>
            </a:solidFill>
            <a:round/>
            <a:headEnd/>
            <a:tailEnd/>
          </a:ln>
          <a:effectLst/>
        </p:spPr>
        <p:txBody>
          <a:bodyPr wrap="none" anchor="ctr"/>
          <a:lstStyle/>
          <a:p>
            <a:endParaRPr lang="en-US" sz="2400">
              <a:latin typeface="Arial Narrow" pitchFamily="34" charset="0"/>
            </a:endParaRPr>
          </a:p>
        </p:txBody>
      </p:sp>
      <p:sp>
        <p:nvSpPr>
          <p:cNvPr id="543760" name="Oval 16"/>
          <p:cNvSpPr>
            <a:spLocks noChangeArrowheads="1"/>
          </p:cNvSpPr>
          <p:nvPr/>
        </p:nvSpPr>
        <p:spPr bwMode="auto">
          <a:xfrm>
            <a:off x="4572000" y="2514600"/>
            <a:ext cx="609600" cy="609600"/>
          </a:xfrm>
          <a:prstGeom prst="ellipse">
            <a:avLst/>
          </a:prstGeom>
          <a:gradFill rotWithShape="0">
            <a:gsLst>
              <a:gs pos="0">
                <a:schemeClr val="bg1"/>
              </a:gs>
              <a:gs pos="100000">
                <a:srgbClr val="FF0000"/>
              </a:gs>
            </a:gsLst>
            <a:path path="shape">
              <a:fillToRect l="50000" t="50000" r="50000" b="50000"/>
            </a:path>
          </a:gradFill>
          <a:ln w="38100">
            <a:solidFill>
              <a:schemeClr val="accent1"/>
            </a:solidFill>
            <a:round/>
            <a:headEnd/>
            <a:tailEnd/>
          </a:ln>
          <a:effectLst/>
        </p:spPr>
        <p:txBody>
          <a:bodyPr wrap="none" anchor="ctr"/>
          <a:lstStyle/>
          <a:p>
            <a:endParaRPr lang="en-US" sz="2400">
              <a:latin typeface="Arial Narrow" pitchFamily="34" charset="0"/>
            </a:endParaRPr>
          </a:p>
        </p:txBody>
      </p:sp>
      <p:grpSp>
        <p:nvGrpSpPr>
          <p:cNvPr id="6" name="Group 17"/>
          <p:cNvGrpSpPr>
            <a:grpSpLocks/>
          </p:cNvGrpSpPr>
          <p:nvPr/>
        </p:nvGrpSpPr>
        <p:grpSpPr bwMode="auto">
          <a:xfrm>
            <a:off x="3962400" y="3505200"/>
            <a:ext cx="1981200" cy="2041593"/>
            <a:chOff x="624" y="1296"/>
            <a:chExt cx="1536" cy="1681"/>
          </a:xfrm>
        </p:grpSpPr>
        <p:pic>
          <p:nvPicPr>
            <p:cNvPr id="543762" name="Picture 18" descr="bs00580_"/>
            <p:cNvPicPr>
              <a:picLocks noChangeAspect="1" noChangeArrowheads="1"/>
            </p:cNvPicPr>
            <p:nvPr/>
          </p:nvPicPr>
          <p:blipFill>
            <a:blip r:embed="rId2" cstate="print"/>
            <a:srcRect/>
            <a:stretch>
              <a:fillRect/>
            </a:stretch>
          </p:blipFill>
          <p:spPr bwMode="auto">
            <a:xfrm>
              <a:off x="624" y="1296"/>
              <a:ext cx="1536" cy="1344"/>
            </a:xfrm>
            <a:prstGeom prst="rect">
              <a:avLst/>
            </a:prstGeom>
            <a:noFill/>
          </p:spPr>
        </p:pic>
        <p:sp>
          <p:nvSpPr>
            <p:cNvPr id="543763" name="Text Box 19"/>
            <p:cNvSpPr txBox="1">
              <a:spLocks noChangeArrowheads="1"/>
            </p:cNvSpPr>
            <p:nvPr/>
          </p:nvSpPr>
          <p:spPr bwMode="auto">
            <a:xfrm>
              <a:off x="1019" y="2597"/>
              <a:ext cx="761" cy="380"/>
            </a:xfrm>
            <a:prstGeom prst="rect">
              <a:avLst/>
            </a:prstGeom>
            <a:noFill/>
            <a:ln w="9525">
              <a:noFill/>
              <a:miter lim="800000"/>
              <a:headEnd/>
              <a:tailEnd/>
            </a:ln>
            <a:effectLst/>
          </p:spPr>
          <p:txBody>
            <a:bodyPr wrap="none">
              <a:spAutoFit/>
            </a:bodyPr>
            <a:lstStyle/>
            <a:p>
              <a:r>
                <a:rPr lang="en-US" sz="2400">
                  <a:latin typeface="Arial Narrow" pitchFamily="34" charset="0"/>
                </a:rPr>
                <a:t>Sniffer </a:t>
              </a:r>
            </a:p>
          </p:txBody>
        </p:sp>
      </p:grpSp>
      <p:sp>
        <p:nvSpPr>
          <p:cNvPr id="543764" name="Oval 20"/>
          <p:cNvSpPr>
            <a:spLocks noChangeArrowheads="1"/>
          </p:cNvSpPr>
          <p:nvPr/>
        </p:nvSpPr>
        <p:spPr bwMode="auto">
          <a:xfrm>
            <a:off x="4572000" y="3657600"/>
            <a:ext cx="609600" cy="609600"/>
          </a:xfrm>
          <a:prstGeom prst="ellipse">
            <a:avLst/>
          </a:prstGeom>
          <a:gradFill rotWithShape="0">
            <a:gsLst>
              <a:gs pos="0">
                <a:schemeClr val="bg1"/>
              </a:gs>
              <a:gs pos="100000">
                <a:srgbClr val="FF0000"/>
              </a:gs>
            </a:gsLst>
            <a:path path="shape">
              <a:fillToRect l="50000" t="50000" r="50000" b="50000"/>
            </a:path>
          </a:gradFill>
          <a:ln w="9525">
            <a:solidFill>
              <a:schemeClr val="accent1"/>
            </a:solidFill>
            <a:round/>
            <a:headEnd/>
            <a:tailEnd/>
          </a:ln>
          <a:effectLst/>
        </p:spPr>
        <p:txBody>
          <a:bodyPr wrap="none" anchor="ctr"/>
          <a:lstStyle/>
          <a:p>
            <a:endParaRPr lang="en-US" sz="2400">
              <a:latin typeface="Arial Narrow" pitchFamily="34" charset="0"/>
            </a:endParaRPr>
          </a:p>
        </p:txBody>
      </p:sp>
      <p:sp>
        <p:nvSpPr>
          <p:cNvPr id="543765" name="Oval 21"/>
          <p:cNvSpPr>
            <a:spLocks noChangeArrowheads="1"/>
          </p:cNvSpPr>
          <p:nvPr/>
        </p:nvSpPr>
        <p:spPr bwMode="auto">
          <a:xfrm>
            <a:off x="4572000" y="2514600"/>
            <a:ext cx="609600" cy="609600"/>
          </a:xfrm>
          <a:prstGeom prst="ellipse">
            <a:avLst/>
          </a:prstGeom>
          <a:gradFill rotWithShape="0">
            <a:gsLst>
              <a:gs pos="0">
                <a:schemeClr val="bg1"/>
              </a:gs>
              <a:gs pos="100000">
                <a:srgbClr val="FF0000"/>
              </a:gs>
            </a:gsLst>
            <a:path path="shape">
              <a:fillToRect l="50000" t="50000" r="50000" b="50000"/>
            </a:path>
          </a:gradFill>
          <a:ln w="38100">
            <a:solidFill>
              <a:schemeClr val="accent1"/>
            </a:solidFill>
            <a:round/>
            <a:headEnd/>
            <a:tailEnd/>
          </a:ln>
          <a:effectLst/>
        </p:spPr>
        <p:txBody>
          <a:bodyPr wrap="none" anchor="ctr"/>
          <a:lstStyle/>
          <a:p>
            <a:endParaRPr lang="en-US" sz="2400">
              <a:latin typeface="Arial Narrow" pitchFamily="34" charset="0"/>
            </a:endParaRPr>
          </a:p>
        </p:txBody>
      </p:sp>
      <p:sp>
        <p:nvSpPr>
          <p:cNvPr id="543766" name="Oval 22"/>
          <p:cNvSpPr>
            <a:spLocks noChangeArrowheads="1"/>
          </p:cNvSpPr>
          <p:nvPr/>
        </p:nvSpPr>
        <p:spPr bwMode="auto">
          <a:xfrm>
            <a:off x="2743200" y="2362200"/>
            <a:ext cx="609600" cy="609600"/>
          </a:xfrm>
          <a:prstGeom prst="ellipse">
            <a:avLst/>
          </a:prstGeom>
          <a:gradFill rotWithShape="0">
            <a:gsLst>
              <a:gs pos="0">
                <a:schemeClr val="bg1"/>
              </a:gs>
              <a:gs pos="100000">
                <a:srgbClr val="FF0000"/>
              </a:gs>
            </a:gsLst>
            <a:path path="shape">
              <a:fillToRect l="50000" t="50000" r="50000" b="50000"/>
            </a:path>
          </a:gradFill>
          <a:ln w="38100">
            <a:solidFill>
              <a:schemeClr val="accent1"/>
            </a:solidFill>
            <a:round/>
            <a:headEnd/>
            <a:tailEnd/>
          </a:ln>
          <a:effectLst/>
        </p:spPr>
        <p:txBody>
          <a:bodyPr wrap="none" anchor="ctr"/>
          <a:lstStyle/>
          <a:p>
            <a:endParaRPr lang="en-US" sz="2400">
              <a:latin typeface="Arial Narrow" pitchFamily="34" charset="0"/>
            </a:endParaRPr>
          </a:p>
        </p:txBody>
      </p:sp>
      <p:sp>
        <p:nvSpPr>
          <p:cNvPr id="543767" name="Text Box 23"/>
          <p:cNvSpPr txBox="1">
            <a:spLocks noChangeArrowheads="1"/>
          </p:cNvSpPr>
          <p:nvPr/>
        </p:nvSpPr>
        <p:spPr bwMode="auto">
          <a:xfrm>
            <a:off x="914400" y="5486400"/>
            <a:ext cx="7864475" cy="1200329"/>
          </a:xfrm>
          <a:prstGeom prst="rect">
            <a:avLst/>
          </a:prstGeom>
          <a:noFill/>
          <a:ln w="9525">
            <a:noFill/>
            <a:miter lim="800000"/>
            <a:headEnd/>
            <a:tailEnd/>
          </a:ln>
          <a:effectLst/>
        </p:spPr>
        <p:txBody>
          <a:bodyPr>
            <a:spAutoFit/>
          </a:bodyPr>
          <a:lstStyle/>
          <a:p>
            <a:pPr>
              <a:buFont typeface="Wingdings" pitchFamily="2" charset="2"/>
              <a:buChar char="v"/>
            </a:pPr>
            <a:r>
              <a:rPr lang="en-US" sz="2400" dirty="0">
                <a:latin typeface="Arial Narrow" pitchFamily="34" charset="0"/>
              </a:rPr>
              <a:t> Technique of capturing all conversations in networks and mailing them to the planter are called IP Sniffing</a:t>
            </a:r>
          </a:p>
          <a:p>
            <a:endParaRPr lang="en-US" sz="2400" dirty="0">
              <a:latin typeface="Arial Narrow" pitchFamily="34" charset="0"/>
            </a:endParaRPr>
          </a:p>
        </p:txBody>
      </p:sp>
      <p:sp>
        <p:nvSpPr>
          <p:cNvPr id="543768" name="Oval 24"/>
          <p:cNvSpPr>
            <a:spLocks noChangeArrowheads="1"/>
          </p:cNvSpPr>
          <p:nvPr/>
        </p:nvSpPr>
        <p:spPr bwMode="auto">
          <a:xfrm>
            <a:off x="6553200" y="2438400"/>
            <a:ext cx="609600" cy="609600"/>
          </a:xfrm>
          <a:prstGeom prst="ellipse">
            <a:avLst/>
          </a:prstGeom>
          <a:gradFill rotWithShape="0">
            <a:gsLst>
              <a:gs pos="0">
                <a:schemeClr val="bg1"/>
              </a:gs>
              <a:gs pos="100000">
                <a:srgbClr val="FF0000"/>
              </a:gs>
            </a:gsLst>
            <a:path path="shape">
              <a:fillToRect l="50000" t="50000" r="50000" b="50000"/>
            </a:path>
          </a:gradFill>
          <a:ln w="38100">
            <a:solidFill>
              <a:schemeClr val="tx1"/>
            </a:solidFill>
            <a:round/>
            <a:headEnd/>
            <a:tailEnd/>
          </a:ln>
          <a:effectLst/>
        </p:spPr>
        <p:txBody>
          <a:bodyPr wrap="none" anchor="ctr"/>
          <a:lstStyle/>
          <a:p>
            <a:endParaRPr lang="en-US" sz="240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43759"/>
                                        </p:tgtEl>
                                        <p:attrNameLst>
                                          <p:attrName>style.visibility</p:attrName>
                                        </p:attrNameLst>
                                      </p:cBhvr>
                                      <p:to>
                                        <p:strVal val="visible"/>
                                      </p:to>
                                    </p:set>
                                    <p:animEffect transition="in" filter="box(in)">
                                      <p:cBhvr>
                                        <p:cTn id="22" dur="500"/>
                                        <p:tgtEl>
                                          <p:spTgt spid="543759"/>
                                        </p:tgtEl>
                                      </p:cBhvr>
                                    </p:animEffect>
                                  </p:childTnLst>
                                </p:cTn>
                              </p:par>
                            </p:childTnLst>
                          </p:cTn>
                        </p:par>
                        <p:par>
                          <p:cTn id="23" fill="hold">
                            <p:stCondLst>
                              <p:cond delay="500"/>
                            </p:stCondLst>
                            <p:childTnLst>
                              <p:par>
                                <p:cTn id="24" presetID="4" presetClass="entr" presetSubtype="16" fill="hold" grpId="0" nodeType="afterEffect">
                                  <p:stCondLst>
                                    <p:cond delay="0"/>
                                  </p:stCondLst>
                                  <p:childTnLst>
                                    <p:set>
                                      <p:cBhvr>
                                        <p:cTn id="25" dur="1" fill="hold">
                                          <p:stCondLst>
                                            <p:cond delay="0"/>
                                          </p:stCondLst>
                                        </p:cTn>
                                        <p:tgtEl>
                                          <p:spTgt spid="543760"/>
                                        </p:tgtEl>
                                        <p:attrNameLst>
                                          <p:attrName>style.visibility</p:attrName>
                                        </p:attrNameLst>
                                      </p:cBhvr>
                                      <p:to>
                                        <p:strVal val="visible"/>
                                      </p:to>
                                    </p:set>
                                    <p:animEffect transition="in" filter="box(in)">
                                      <p:cBhvr>
                                        <p:cTn id="26" dur="500"/>
                                        <p:tgtEl>
                                          <p:spTgt spid="543760"/>
                                        </p:tgtEl>
                                      </p:cBhvr>
                                    </p:animEffect>
                                  </p:childTnLst>
                                  <p:subTnLst>
                                    <p:set>
                                      <p:cBhvr override="childStyle">
                                        <p:cTn dur="1" fill="hold" display="0" masterRel="nextClick" afterEffect="1"/>
                                        <p:tgtEl>
                                          <p:spTgt spid="543760"/>
                                        </p:tgtEl>
                                        <p:attrNameLst>
                                          <p:attrName>style.visibility</p:attrName>
                                        </p:attrNameLst>
                                      </p:cBhvr>
                                      <p:to>
                                        <p:strVal val="hidden"/>
                                      </p:to>
                                    </p:set>
                                  </p:subTnLst>
                                </p:cTn>
                              </p:par>
                            </p:childTnLst>
                          </p:cTn>
                        </p:par>
                        <p:par>
                          <p:cTn id="27" fill="hold">
                            <p:stCondLst>
                              <p:cond delay="1000"/>
                            </p:stCondLst>
                            <p:childTnLst>
                              <p:par>
                                <p:cTn id="28" presetID="4" presetClass="entr" presetSubtype="16" fill="hold" grpId="0" nodeType="afterEffect">
                                  <p:stCondLst>
                                    <p:cond delay="0"/>
                                  </p:stCondLst>
                                  <p:childTnLst>
                                    <p:set>
                                      <p:cBhvr>
                                        <p:cTn id="29" dur="1" fill="hold">
                                          <p:stCondLst>
                                            <p:cond delay="0"/>
                                          </p:stCondLst>
                                        </p:cTn>
                                        <p:tgtEl>
                                          <p:spTgt spid="543764"/>
                                        </p:tgtEl>
                                        <p:attrNameLst>
                                          <p:attrName>style.visibility</p:attrName>
                                        </p:attrNameLst>
                                      </p:cBhvr>
                                      <p:to>
                                        <p:strVal val="visible"/>
                                      </p:to>
                                    </p:set>
                                    <p:animEffect transition="in" filter="box(in)">
                                      <p:cBhvr>
                                        <p:cTn id="30" dur="500"/>
                                        <p:tgtEl>
                                          <p:spTgt spid="54376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543768"/>
                                        </p:tgtEl>
                                        <p:attrNameLst>
                                          <p:attrName>style.visibility</p:attrName>
                                        </p:attrNameLst>
                                      </p:cBhvr>
                                      <p:to>
                                        <p:strVal val="visible"/>
                                      </p:to>
                                    </p:set>
                                    <p:animEffect transition="in" filter="box(in)">
                                      <p:cBhvr>
                                        <p:cTn id="35" dur="500"/>
                                        <p:tgtEl>
                                          <p:spTgt spid="543768"/>
                                        </p:tgtEl>
                                      </p:cBhvr>
                                    </p:animEffect>
                                  </p:childTnLst>
                                  <p:subTnLst>
                                    <p:set>
                                      <p:cBhvr override="childStyle">
                                        <p:cTn dur="1" fill="hold" display="0" masterRel="nextClick" afterEffect="1"/>
                                        <p:tgtEl>
                                          <p:spTgt spid="543768"/>
                                        </p:tgtEl>
                                        <p:attrNameLst>
                                          <p:attrName>style.visibility</p:attrName>
                                        </p:attrNameLst>
                                      </p:cBhvr>
                                      <p:to>
                                        <p:strVal val="hidden"/>
                                      </p:to>
                                    </p:set>
                                  </p:subTnLst>
                                </p:cTn>
                              </p:par>
                            </p:childTnLst>
                          </p:cTn>
                        </p:par>
                        <p:par>
                          <p:cTn id="36" fill="hold">
                            <p:stCondLst>
                              <p:cond delay="500"/>
                            </p:stCondLst>
                            <p:childTnLst>
                              <p:par>
                                <p:cTn id="37" presetID="4" presetClass="entr" presetSubtype="16" fill="hold" grpId="0" nodeType="afterEffect">
                                  <p:stCondLst>
                                    <p:cond delay="0"/>
                                  </p:stCondLst>
                                  <p:childTnLst>
                                    <p:set>
                                      <p:cBhvr>
                                        <p:cTn id="38" dur="1" fill="hold">
                                          <p:stCondLst>
                                            <p:cond delay="0"/>
                                          </p:stCondLst>
                                        </p:cTn>
                                        <p:tgtEl>
                                          <p:spTgt spid="543765"/>
                                        </p:tgtEl>
                                        <p:attrNameLst>
                                          <p:attrName>style.visibility</p:attrName>
                                        </p:attrNameLst>
                                      </p:cBhvr>
                                      <p:to>
                                        <p:strVal val="visible"/>
                                      </p:to>
                                    </p:set>
                                    <p:animEffect transition="in" filter="box(in)">
                                      <p:cBhvr>
                                        <p:cTn id="39" dur="500"/>
                                        <p:tgtEl>
                                          <p:spTgt spid="543765"/>
                                        </p:tgtEl>
                                      </p:cBhvr>
                                    </p:animEffect>
                                  </p:childTnLst>
                                  <p:subTnLst>
                                    <p:set>
                                      <p:cBhvr override="childStyle">
                                        <p:cTn dur="1" fill="hold" display="0" masterRel="nextClick" afterEffect="1"/>
                                        <p:tgtEl>
                                          <p:spTgt spid="543765"/>
                                        </p:tgtEl>
                                        <p:attrNameLst>
                                          <p:attrName>style.visibility</p:attrName>
                                        </p:attrNameLst>
                                      </p:cBhvr>
                                      <p:to>
                                        <p:strVal val="hidden"/>
                                      </p:to>
                                    </p:set>
                                  </p:subTnLst>
                                </p:cTn>
                              </p:par>
                            </p:childTnLst>
                          </p:cTn>
                        </p:par>
                        <p:par>
                          <p:cTn id="40" fill="hold">
                            <p:stCondLst>
                              <p:cond delay="1000"/>
                            </p:stCondLst>
                            <p:childTnLst>
                              <p:par>
                                <p:cTn id="41" presetID="4" presetClass="entr" presetSubtype="16" fill="hold" grpId="0" nodeType="afterEffect">
                                  <p:stCondLst>
                                    <p:cond delay="1000"/>
                                  </p:stCondLst>
                                  <p:childTnLst>
                                    <p:set>
                                      <p:cBhvr>
                                        <p:cTn id="42" dur="1" fill="hold">
                                          <p:stCondLst>
                                            <p:cond delay="0"/>
                                          </p:stCondLst>
                                        </p:cTn>
                                        <p:tgtEl>
                                          <p:spTgt spid="543766"/>
                                        </p:tgtEl>
                                        <p:attrNameLst>
                                          <p:attrName>style.visibility</p:attrName>
                                        </p:attrNameLst>
                                      </p:cBhvr>
                                      <p:to>
                                        <p:strVal val="visible"/>
                                      </p:to>
                                    </p:set>
                                    <p:animEffect transition="in" filter="box(in)">
                                      <p:cBhvr>
                                        <p:cTn id="43" dur="500"/>
                                        <p:tgtEl>
                                          <p:spTgt spid="543766"/>
                                        </p:tgtEl>
                                      </p:cBhvr>
                                    </p:animEffect>
                                  </p:childTnLst>
                                </p:cTn>
                              </p:par>
                            </p:childTnLst>
                          </p:cTn>
                        </p:par>
                        <p:par>
                          <p:cTn id="44" fill="hold">
                            <p:stCondLst>
                              <p:cond delay="2500"/>
                            </p:stCondLst>
                            <p:childTnLst>
                              <p:par>
                                <p:cTn id="45" presetID="4" presetClass="entr" presetSubtype="16" fill="hold" grpId="0" nodeType="afterEffect">
                                  <p:stCondLst>
                                    <p:cond delay="0"/>
                                  </p:stCondLst>
                                  <p:childTnLst>
                                    <p:set>
                                      <p:cBhvr>
                                        <p:cTn id="46" dur="1" fill="hold">
                                          <p:stCondLst>
                                            <p:cond delay="0"/>
                                          </p:stCondLst>
                                        </p:cTn>
                                        <p:tgtEl>
                                          <p:spTgt spid="543767"/>
                                        </p:tgtEl>
                                        <p:attrNameLst>
                                          <p:attrName>style.visibility</p:attrName>
                                        </p:attrNameLst>
                                      </p:cBhvr>
                                      <p:to>
                                        <p:strVal val="visible"/>
                                      </p:to>
                                    </p:set>
                                    <p:animEffect transition="in" filter="box(in)">
                                      <p:cBhvr>
                                        <p:cTn id="47" dur="500"/>
                                        <p:tgtEl>
                                          <p:spTgt spid="543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59" grpId="0" animBg="1"/>
      <p:bldP spid="543760" grpId="0" animBg="1"/>
      <p:bldP spid="543764" grpId="0" animBg="1"/>
      <p:bldP spid="543765" grpId="0" animBg="1"/>
      <p:bldP spid="543766" grpId="0" animBg="1"/>
      <p:bldP spid="543767" grpId="0" autoUpdateAnimBg="0"/>
      <p:bldP spid="5437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p:spPr>
        <p:txBody>
          <a:bodyPr/>
          <a:lstStyle/>
          <a:p>
            <a:fld id="{28D4A9C2-D348-407F-8888-3B412AF539EC}" type="datetime4">
              <a:rPr lang="en-US"/>
              <a:pPr/>
              <a:t>January 30, 2016</a:t>
            </a:fld>
            <a:endParaRPr lang="en-US"/>
          </a:p>
        </p:txBody>
      </p:sp>
      <p:graphicFrame>
        <p:nvGraphicFramePr>
          <p:cNvPr id="3" name="Object 2"/>
          <p:cNvGraphicFramePr>
            <a:graphicFrameLocks noChangeAspect="1"/>
          </p:cNvGraphicFramePr>
          <p:nvPr/>
        </p:nvGraphicFramePr>
        <p:xfrm>
          <a:off x="0" y="0"/>
          <a:ext cx="9144000" cy="6858000"/>
        </p:xfrm>
        <a:graphic>
          <a:graphicData uri="http://schemas.openxmlformats.org/presentationml/2006/ole">
            <p:oleObj spid="_x0000_s185346" name="Photo Editor Photo" r:id="rId3" imgW="5001323" imgH="3467584" progId="">
              <p:embed/>
            </p:oleObj>
          </a:graphicData>
        </a:graphic>
      </p:graphicFrame>
      <p:sp>
        <p:nvSpPr>
          <p:cNvPr id="4" name="AutoShape 3"/>
          <p:cNvSpPr>
            <a:spLocks noChangeArrowheads="1"/>
          </p:cNvSpPr>
          <p:nvPr/>
        </p:nvSpPr>
        <p:spPr bwMode="auto">
          <a:xfrm>
            <a:off x="2209800" y="2438400"/>
            <a:ext cx="1828800" cy="793750"/>
          </a:xfrm>
          <a:prstGeom prst="wedgeEllipseCallout">
            <a:avLst>
              <a:gd name="adj1" fmla="val 44620"/>
              <a:gd name="adj2" fmla="val 124000"/>
            </a:avLst>
          </a:prstGeom>
          <a:noFill/>
          <a:ln w="9525">
            <a:solidFill>
              <a:schemeClr val="bg1"/>
            </a:solidFill>
            <a:miter lim="800000"/>
            <a:headEnd/>
            <a:tailEnd/>
          </a:ln>
          <a:effectLst/>
        </p:spPr>
        <p:txBody>
          <a:bodyPr>
            <a:spAutoFit/>
          </a:bodyPr>
          <a:lstStyle/>
          <a:p>
            <a:r>
              <a:rPr lang="en-US" sz="1600">
                <a:solidFill>
                  <a:schemeClr val="bg1"/>
                </a:solidFill>
                <a:latin typeface="Tahoma" pitchFamily="34" charset="0"/>
              </a:rPr>
              <a:t>Backbone computers</a:t>
            </a:r>
          </a:p>
        </p:txBody>
      </p:sp>
      <p:sp>
        <p:nvSpPr>
          <p:cNvPr id="5" name="AutoShape 4"/>
          <p:cNvSpPr>
            <a:spLocks noChangeArrowheads="1"/>
          </p:cNvSpPr>
          <p:nvPr/>
        </p:nvSpPr>
        <p:spPr bwMode="auto">
          <a:xfrm>
            <a:off x="914400" y="533400"/>
            <a:ext cx="914400" cy="609600"/>
          </a:xfrm>
          <a:prstGeom prst="wedgeEllipseCallout">
            <a:avLst>
              <a:gd name="adj1" fmla="val 105208"/>
              <a:gd name="adj2" fmla="val 98699"/>
            </a:avLst>
          </a:prstGeom>
          <a:noFill/>
          <a:ln w="9525">
            <a:solidFill>
              <a:schemeClr val="bg1"/>
            </a:solidFill>
            <a:miter lim="800000"/>
            <a:headEnd/>
            <a:tailEnd/>
          </a:ln>
          <a:effectLst/>
        </p:spPr>
        <p:txBody>
          <a:bodyPr/>
          <a:lstStyle/>
          <a:p>
            <a:pPr algn="ctr"/>
            <a:r>
              <a:rPr lang="en-US" sz="1600">
                <a:solidFill>
                  <a:schemeClr val="bg1"/>
                </a:solidFill>
                <a:latin typeface="Tahoma" pitchFamily="34" charset="0"/>
              </a:rPr>
              <a:t>ISP</a:t>
            </a:r>
          </a:p>
        </p:txBody>
      </p:sp>
      <p:sp>
        <p:nvSpPr>
          <p:cNvPr id="6" name="AutoShape 5"/>
          <p:cNvSpPr>
            <a:spLocks noChangeArrowheads="1"/>
          </p:cNvSpPr>
          <p:nvPr/>
        </p:nvSpPr>
        <p:spPr bwMode="auto">
          <a:xfrm>
            <a:off x="2209800" y="4495800"/>
            <a:ext cx="1676400" cy="609600"/>
          </a:xfrm>
          <a:prstGeom prst="wedgeEllipseCallout">
            <a:avLst>
              <a:gd name="adj1" fmla="val -54736"/>
              <a:gd name="adj2" fmla="val 121093"/>
            </a:avLst>
          </a:prstGeom>
          <a:noFill/>
          <a:ln w="9525">
            <a:solidFill>
              <a:schemeClr val="bg1"/>
            </a:solidFill>
            <a:miter lim="800000"/>
            <a:headEnd/>
            <a:tailEnd/>
          </a:ln>
          <a:effectLst/>
        </p:spPr>
        <p:txBody>
          <a:bodyPr/>
          <a:lstStyle/>
          <a:p>
            <a:pPr algn="ctr"/>
            <a:r>
              <a:rPr lang="en-US" sz="1600">
                <a:solidFill>
                  <a:schemeClr val="bg1"/>
                </a:solidFill>
                <a:latin typeface="Tahoma" pitchFamily="34" charset="0"/>
              </a:rPr>
              <a:t>Computers </a:t>
            </a:r>
          </a:p>
        </p:txBody>
      </p:sp>
      <p:sp>
        <p:nvSpPr>
          <p:cNvPr id="7" name="Text Box 6"/>
          <p:cNvSpPr txBox="1">
            <a:spLocks noChangeArrowheads="1"/>
          </p:cNvSpPr>
          <p:nvPr/>
        </p:nvSpPr>
        <p:spPr bwMode="auto">
          <a:xfrm>
            <a:off x="6510338" y="5486400"/>
            <a:ext cx="2252662" cy="466725"/>
          </a:xfrm>
          <a:prstGeom prst="rect">
            <a:avLst/>
          </a:prstGeom>
          <a:noFill/>
          <a:ln w="9525">
            <a:solidFill>
              <a:schemeClr val="bg1"/>
            </a:solidFill>
            <a:miter lim="800000"/>
            <a:headEnd/>
            <a:tailEnd/>
          </a:ln>
          <a:effectLst/>
        </p:spPr>
        <p:txBody>
          <a:bodyPr wrap="none">
            <a:spAutoFit/>
          </a:bodyPr>
          <a:lstStyle/>
          <a:p>
            <a:r>
              <a:rPr lang="en-US">
                <a:solidFill>
                  <a:schemeClr val="bg1"/>
                </a:solidFill>
                <a:latin typeface="Tahoma" pitchFamily="34" charset="0"/>
              </a:rPr>
              <a:t>THE INTERNET</a:t>
            </a:r>
          </a:p>
        </p:txBody>
      </p:sp>
      <p:sp>
        <p:nvSpPr>
          <p:cNvPr id="8" name="Rectangle 7"/>
          <p:cNvSpPr>
            <a:spLocks noChangeArrowheads="1"/>
          </p:cNvSpPr>
          <p:nvPr/>
        </p:nvSpPr>
        <p:spPr bwMode="auto">
          <a:xfrm>
            <a:off x="0" y="6477000"/>
            <a:ext cx="2286000" cy="381000"/>
          </a:xfrm>
          <a:prstGeom prst="rect">
            <a:avLst/>
          </a:prstGeom>
          <a:solidFill>
            <a:schemeClr val="tx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out)">
                                      <p:cBhvr>
                                        <p:cTn id="11" dur="500"/>
                                        <p:tgtEl>
                                          <p:spTgt spid="4"/>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out)">
                                      <p:cBhvr>
                                        <p:cTn id="15" dur="500"/>
                                        <p:tgtEl>
                                          <p:spTgt spid="5"/>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ou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Arial Narrow"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TotalTime>
  <Words>1165</Words>
  <Application>Microsoft Office PowerPoint</Application>
  <PresentationFormat>On-screen Show (4:3)</PresentationFormat>
  <Paragraphs>329</Paragraphs>
  <Slides>34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Office Theme</vt:lpstr>
      <vt:lpstr>Photo Editor Photo</vt:lpstr>
      <vt:lpstr>Bitmap Image</vt:lpstr>
      <vt:lpstr>Slide 1</vt:lpstr>
      <vt:lpstr>Slide 2</vt:lpstr>
      <vt:lpstr>R E Kahn : Philosophy of  INTERNET</vt:lpstr>
      <vt:lpstr>Slide 4</vt:lpstr>
      <vt:lpstr>Packet Switching</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Acer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Valued Acer Customer</cp:lastModifiedBy>
  <cp:revision>62</cp:revision>
  <dcterms:created xsi:type="dcterms:W3CDTF">2014-01-18T07:25:25Z</dcterms:created>
  <dcterms:modified xsi:type="dcterms:W3CDTF">2016-01-30T15:57:07Z</dcterms:modified>
</cp:coreProperties>
</file>